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101"/>
  </p:notesMasterIdLst>
  <p:sldIdLst>
    <p:sldId id="257" r:id="rId5"/>
    <p:sldId id="351" r:id="rId6"/>
    <p:sldId id="362" r:id="rId7"/>
    <p:sldId id="262" r:id="rId8"/>
    <p:sldId id="338" r:id="rId9"/>
    <p:sldId id="392" r:id="rId10"/>
    <p:sldId id="265" r:id="rId11"/>
    <p:sldId id="264" r:id="rId12"/>
    <p:sldId id="352" r:id="rId13"/>
    <p:sldId id="354" r:id="rId14"/>
    <p:sldId id="385" r:id="rId15"/>
    <p:sldId id="386" r:id="rId16"/>
    <p:sldId id="387" r:id="rId17"/>
    <p:sldId id="388" r:id="rId18"/>
    <p:sldId id="389" r:id="rId19"/>
    <p:sldId id="307" r:id="rId20"/>
    <p:sldId id="316" r:id="rId21"/>
    <p:sldId id="266" r:id="rId22"/>
    <p:sldId id="268" r:id="rId23"/>
    <p:sldId id="269" r:id="rId24"/>
    <p:sldId id="314" r:id="rId25"/>
    <p:sldId id="346" r:id="rId26"/>
    <p:sldId id="373" r:id="rId27"/>
    <p:sldId id="374" r:id="rId28"/>
    <p:sldId id="375" r:id="rId29"/>
    <p:sldId id="376" r:id="rId30"/>
    <p:sldId id="377" r:id="rId31"/>
    <p:sldId id="378" r:id="rId32"/>
    <p:sldId id="379" r:id="rId33"/>
    <p:sldId id="380" r:id="rId34"/>
    <p:sldId id="381" r:id="rId35"/>
    <p:sldId id="391" r:id="rId36"/>
    <p:sldId id="306" r:id="rId37"/>
    <p:sldId id="270" r:id="rId38"/>
    <p:sldId id="271" r:id="rId39"/>
    <p:sldId id="353" r:id="rId40"/>
    <p:sldId id="372" r:id="rId41"/>
    <p:sldId id="272" r:id="rId42"/>
    <p:sldId id="273" r:id="rId43"/>
    <p:sldId id="274" r:id="rId44"/>
    <p:sldId id="275" r:id="rId45"/>
    <p:sldId id="276" r:id="rId46"/>
    <p:sldId id="308" r:id="rId47"/>
    <p:sldId id="263" r:id="rId48"/>
    <p:sldId id="315" r:id="rId49"/>
    <p:sldId id="317" r:id="rId50"/>
    <p:sldId id="318" r:id="rId51"/>
    <p:sldId id="321" r:id="rId52"/>
    <p:sldId id="322" r:id="rId53"/>
    <p:sldId id="320" r:id="rId54"/>
    <p:sldId id="323" r:id="rId55"/>
    <p:sldId id="324" r:id="rId56"/>
    <p:sldId id="325" r:id="rId57"/>
    <p:sldId id="326" r:id="rId58"/>
    <p:sldId id="327" r:id="rId59"/>
    <p:sldId id="328" r:id="rId60"/>
    <p:sldId id="329" r:id="rId61"/>
    <p:sldId id="330" r:id="rId62"/>
    <p:sldId id="331" r:id="rId63"/>
    <p:sldId id="332" r:id="rId64"/>
    <p:sldId id="334" r:id="rId65"/>
    <p:sldId id="333" r:id="rId66"/>
    <p:sldId id="335" r:id="rId67"/>
    <p:sldId id="336" r:id="rId68"/>
    <p:sldId id="337" r:id="rId69"/>
    <p:sldId id="340" r:id="rId70"/>
    <p:sldId id="341" r:id="rId71"/>
    <p:sldId id="342" r:id="rId72"/>
    <p:sldId id="343" r:id="rId73"/>
    <p:sldId id="368" r:id="rId74"/>
    <p:sldId id="355" r:id="rId75"/>
    <p:sldId id="356" r:id="rId76"/>
    <p:sldId id="357" r:id="rId77"/>
    <p:sldId id="358" r:id="rId78"/>
    <p:sldId id="359" r:id="rId79"/>
    <p:sldId id="360" r:id="rId80"/>
    <p:sldId id="361" r:id="rId81"/>
    <p:sldId id="365" r:id="rId82"/>
    <p:sldId id="367" r:id="rId83"/>
    <p:sldId id="369" r:id="rId84"/>
    <p:sldId id="370" r:id="rId85"/>
    <p:sldId id="371" r:id="rId86"/>
    <p:sldId id="382" r:id="rId87"/>
    <p:sldId id="384" r:id="rId88"/>
    <p:sldId id="296" r:id="rId89"/>
    <p:sldId id="297" r:id="rId90"/>
    <p:sldId id="298" r:id="rId91"/>
    <p:sldId id="299" r:id="rId92"/>
    <p:sldId id="300" r:id="rId93"/>
    <p:sldId id="301" r:id="rId94"/>
    <p:sldId id="302" r:id="rId95"/>
    <p:sldId id="303" r:id="rId96"/>
    <p:sldId id="304" r:id="rId97"/>
    <p:sldId id="305" r:id="rId98"/>
    <p:sldId id="261" r:id="rId99"/>
    <p:sldId id="383" r:id="rId100"/>
  </p:sldIdLst>
  <p:sldSz cx="7772400" cy="10058400"/>
  <p:notesSz cx="6858000" cy="9144000"/>
  <p:embeddedFontLst>
    <p:embeddedFont>
      <p:font typeface="Algerian" panose="04020705040A02060702" pitchFamily="82" charset="0"/>
      <p:regular r:id="rId102"/>
    </p:embeddedFont>
    <p:embeddedFont>
      <p:font typeface="Arial Rounded MT Bold" panose="020F0704030504030204" pitchFamily="34" charset="0"/>
      <p:regular r:id="rId103"/>
    </p:embeddedFont>
    <p:embeddedFont>
      <p:font typeface="Blackadder ITC" panose="04020505051007020D02" pitchFamily="82" charset="0"/>
      <p:regular r:id="rId104"/>
    </p:embeddedFont>
    <p:embeddedFont>
      <p:font typeface="Roboto" panose="020B0604020202020204" charset="0"/>
      <p:regular r:id="rId105"/>
      <p:bold r:id="rId106"/>
      <p:italic r:id="rId107"/>
      <p:boldItalic r:id="rId108"/>
    </p:embeddedFont>
    <p:embeddedFont>
      <p:font typeface="Roboto Black" panose="020B0604020202020204" charset="0"/>
      <p:bold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792"/>
    <a:srgbClr val="FD5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31E2AA-1CEA-E5E7-EA2F-9AD95B4DC0DA}" v="102" dt="2025-01-08T21:03:17.465"/>
  </p1510:revLst>
</p1510:revInfo>
</file>

<file path=ppt/tableStyles.xml><?xml version="1.0" encoding="utf-8"?>
<a:tblStyleLst xmlns:a="http://schemas.openxmlformats.org/drawingml/2006/main" def="{9BCC4A85-E70C-463E-98D4-85A40B6CA4D1}">
  <a:tblStyle styleId="{9BCC4A85-E70C-463E-98D4-85A40B6CA4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2140" y="7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5.fntdata"/><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9.fntdata"/><Relationship Id="rId115"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gail Way" userId="7e3f522b-c718-4c0f-bc0d-52d396d72357" providerId="ADAL" clId="{FC3A943A-E550-4425-904F-5194B43C22A6}"/>
    <pc:docChg chg="custSel addSld modSld">
      <pc:chgData name="Abigail Way" userId="7e3f522b-c718-4c0f-bc0d-52d396d72357" providerId="ADAL" clId="{FC3A943A-E550-4425-904F-5194B43C22A6}" dt="2024-11-07T20:17:09.563" v="39" actId="20577"/>
      <pc:docMkLst>
        <pc:docMk/>
      </pc:docMkLst>
      <pc:sldChg chg="modSp add">
        <pc:chgData name="Abigail Way" userId="7e3f522b-c718-4c0f-bc0d-52d396d72357" providerId="ADAL" clId="{FC3A943A-E550-4425-904F-5194B43C22A6}" dt="2024-11-07T20:17:09.563" v="39" actId="20577"/>
        <pc:sldMkLst>
          <pc:docMk/>
          <pc:sldMk cId="1719002571" sldId="356"/>
        </pc:sldMkLst>
        <pc:spChg chg="mod">
          <ac:chgData name="Abigail Way" userId="7e3f522b-c718-4c0f-bc0d-52d396d72357" providerId="ADAL" clId="{FC3A943A-E550-4425-904F-5194B43C22A6}" dt="2024-11-07T20:17:09.563" v="39" actId="20577"/>
          <ac:spMkLst>
            <pc:docMk/>
            <pc:sldMk cId="1719002571" sldId="356"/>
            <ac:spMk id="19" creationId="{F10CD0F0-2431-4E84-9444-DE66C5DC270E}"/>
          </ac:spMkLst>
        </pc:spChg>
      </pc:sldChg>
    </pc:docChg>
  </pc:docChgLst>
  <pc:docChgLst>
    <pc:chgData name="Dimas Tarin" userId="S::dimas.tarin@cecstudents.org::4f98e7f8-76ed-426a-b382-5a654525f775" providerId="AD" clId="Web-{D693654A-0C20-2F19-E0CB-8E0755C55557}"/>
    <pc:docChg chg="modSld">
      <pc:chgData name="Dimas Tarin" userId="S::dimas.tarin@cecstudents.org::4f98e7f8-76ed-426a-b382-5a654525f775" providerId="AD" clId="Web-{D693654A-0C20-2F19-E0CB-8E0755C55557}" dt="2024-11-21T20:57:19.545" v="10" actId="20577"/>
      <pc:docMkLst>
        <pc:docMk/>
      </pc:docMkLst>
      <pc:sldChg chg="modSp">
        <pc:chgData name="Dimas Tarin" userId="S::dimas.tarin@cecstudents.org::4f98e7f8-76ed-426a-b382-5a654525f775" providerId="AD" clId="Web-{D693654A-0C20-2F19-E0CB-8E0755C55557}" dt="2024-11-21T20:57:19.545" v="10" actId="20577"/>
        <pc:sldMkLst>
          <pc:docMk/>
          <pc:sldMk cId="2018454822" sldId="338"/>
        </pc:sldMkLst>
        <pc:spChg chg="mod">
          <ac:chgData name="Dimas Tarin" userId="S::dimas.tarin@cecstudents.org::4f98e7f8-76ed-426a-b382-5a654525f775" providerId="AD" clId="Web-{D693654A-0C20-2F19-E0CB-8E0755C55557}" dt="2024-11-21T20:57:19.545" v="10" actId="20577"/>
          <ac:spMkLst>
            <pc:docMk/>
            <pc:sldMk cId="2018454822" sldId="338"/>
            <ac:spMk id="2" creationId="{E2FF9B81-77ED-406B-B65C-57DD104EAC92}"/>
          </ac:spMkLst>
        </pc:spChg>
      </pc:sldChg>
    </pc:docChg>
  </pc:docChgLst>
  <pc:docChgLst>
    <pc:chgData name="Abigail Way" userId="7e3f522b-c718-4c0f-bc0d-52d396d72357" providerId="ADAL" clId="{D38514AF-1FF6-4013-81A5-BF015AE9413B}"/>
    <pc:docChg chg="custSel addSld modSld">
      <pc:chgData name="Abigail Way" userId="7e3f522b-c718-4c0f-bc0d-52d396d72357" providerId="ADAL" clId="{D38514AF-1FF6-4013-81A5-BF015AE9413B}" dt="2024-11-11T20:16:07.883" v="1267" actId="20577"/>
      <pc:docMkLst>
        <pc:docMk/>
      </pc:docMkLst>
      <pc:sldChg chg="modSp">
        <pc:chgData name="Abigail Way" userId="7e3f522b-c718-4c0f-bc0d-52d396d72357" providerId="ADAL" clId="{D38514AF-1FF6-4013-81A5-BF015AE9413B}" dt="2024-10-28T19:44:23.891" v="268" actId="20577"/>
        <pc:sldMkLst>
          <pc:docMk/>
          <pc:sldMk cId="0" sldId="270"/>
        </pc:sldMkLst>
        <pc:spChg chg="mod">
          <ac:chgData name="Abigail Way" userId="7e3f522b-c718-4c0f-bc0d-52d396d72357" providerId="ADAL" clId="{D38514AF-1FF6-4013-81A5-BF015AE9413B}" dt="2024-10-28T19:44:23.891" v="268" actId="20577"/>
          <ac:spMkLst>
            <pc:docMk/>
            <pc:sldMk cId="0" sldId="270"/>
            <ac:spMk id="285" creationId="{00000000-0000-0000-0000-000000000000}"/>
          </ac:spMkLst>
        </pc:spChg>
        <pc:spChg chg="mod">
          <ac:chgData name="Abigail Way" userId="7e3f522b-c718-4c0f-bc0d-52d396d72357" providerId="ADAL" clId="{D38514AF-1FF6-4013-81A5-BF015AE9413B}" dt="2024-10-28T19:43:45.476" v="240" actId="20577"/>
          <ac:spMkLst>
            <pc:docMk/>
            <pc:sldMk cId="0" sldId="270"/>
            <ac:spMk id="293" creationId="{00000000-0000-0000-0000-000000000000}"/>
          </ac:spMkLst>
        </pc:spChg>
        <pc:spChg chg="mod">
          <ac:chgData name="Abigail Way" userId="7e3f522b-c718-4c0f-bc0d-52d396d72357" providerId="ADAL" clId="{D38514AF-1FF6-4013-81A5-BF015AE9413B}" dt="2024-10-28T19:43:10.490" v="209" actId="20577"/>
          <ac:spMkLst>
            <pc:docMk/>
            <pc:sldMk cId="0" sldId="270"/>
            <ac:spMk id="294" creationId="{00000000-0000-0000-0000-000000000000}"/>
          </ac:spMkLst>
        </pc:spChg>
        <pc:spChg chg="mod">
          <ac:chgData name="Abigail Way" userId="7e3f522b-c718-4c0f-bc0d-52d396d72357" providerId="ADAL" clId="{D38514AF-1FF6-4013-81A5-BF015AE9413B}" dt="2024-10-28T19:42:37.416" v="197" actId="20577"/>
          <ac:spMkLst>
            <pc:docMk/>
            <pc:sldMk cId="0" sldId="270"/>
            <ac:spMk id="295" creationId="{00000000-0000-0000-0000-000000000000}"/>
          </ac:spMkLst>
        </pc:spChg>
        <pc:spChg chg="mod">
          <ac:chgData name="Abigail Way" userId="7e3f522b-c718-4c0f-bc0d-52d396d72357" providerId="ADAL" clId="{D38514AF-1FF6-4013-81A5-BF015AE9413B}" dt="2024-10-28T19:42:31.639" v="183" actId="20577"/>
          <ac:spMkLst>
            <pc:docMk/>
            <pc:sldMk cId="0" sldId="270"/>
            <ac:spMk id="296" creationId="{00000000-0000-0000-0000-000000000000}"/>
          </ac:spMkLst>
        </pc:spChg>
        <pc:spChg chg="mod">
          <ac:chgData name="Abigail Way" userId="7e3f522b-c718-4c0f-bc0d-52d396d72357" providerId="ADAL" clId="{D38514AF-1FF6-4013-81A5-BF015AE9413B}" dt="2024-10-28T19:43:59.487" v="259" actId="20577"/>
          <ac:spMkLst>
            <pc:docMk/>
            <pc:sldMk cId="0" sldId="270"/>
            <ac:spMk id="303" creationId="{00000000-0000-0000-0000-000000000000}"/>
          </ac:spMkLst>
        </pc:spChg>
      </pc:sldChg>
      <pc:sldChg chg="modSp">
        <pc:chgData name="Abigail Way" userId="7e3f522b-c718-4c0f-bc0d-52d396d72357" providerId="ADAL" clId="{D38514AF-1FF6-4013-81A5-BF015AE9413B}" dt="2024-10-28T19:45:49.284" v="392" actId="20577"/>
        <pc:sldMkLst>
          <pc:docMk/>
          <pc:sldMk cId="0" sldId="271"/>
        </pc:sldMkLst>
        <pc:spChg chg="mod">
          <ac:chgData name="Abigail Way" userId="7e3f522b-c718-4c0f-bc0d-52d396d72357" providerId="ADAL" clId="{D38514AF-1FF6-4013-81A5-BF015AE9413B}" dt="2024-10-28T19:45:23.473" v="349" actId="20577"/>
          <ac:spMkLst>
            <pc:docMk/>
            <pc:sldMk cId="0" sldId="271"/>
            <ac:spMk id="321" creationId="{00000000-0000-0000-0000-000000000000}"/>
          </ac:spMkLst>
        </pc:spChg>
        <pc:spChg chg="mod">
          <ac:chgData name="Abigail Way" userId="7e3f522b-c718-4c0f-bc0d-52d396d72357" providerId="ADAL" clId="{D38514AF-1FF6-4013-81A5-BF015AE9413B}" dt="2024-10-28T19:45:28.619" v="363" actId="20577"/>
          <ac:spMkLst>
            <pc:docMk/>
            <pc:sldMk cId="0" sldId="271"/>
            <ac:spMk id="322" creationId="{00000000-0000-0000-0000-000000000000}"/>
          </ac:spMkLst>
        </pc:spChg>
        <pc:spChg chg="mod">
          <ac:chgData name="Abigail Way" userId="7e3f522b-c718-4c0f-bc0d-52d396d72357" providerId="ADAL" clId="{D38514AF-1FF6-4013-81A5-BF015AE9413B}" dt="2024-10-28T19:44:47.491" v="290" actId="20577"/>
          <ac:spMkLst>
            <pc:docMk/>
            <pc:sldMk cId="0" sldId="271"/>
            <ac:spMk id="323" creationId="{00000000-0000-0000-0000-000000000000}"/>
          </ac:spMkLst>
        </pc:spChg>
        <pc:spChg chg="mod">
          <ac:chgData name="Abigail Way" userId="7e3f522b-c718-4c0f-bc0d-52d396d72357" providerId="ADAL" clId="{D38514AF-1FF6-4013-81A5-BF015AE9413B}" dt="2024-10-28T19:44:54.529" v="307" actId="20577"/>
          <ac:spMkLst>
            <pc:docMk/>
            <pc:sldMk cId="0" sldId="271"/>
            <ac:spMk id="324" creationId="{00000000-0000-0000-0000-000000000000}"/>
          </ac:spMkLst>
        </pc:spChg>
        <pc:spChg chg="mod">
          <ac:chgData name="Abigail Way" userId="7e3f522b-c718-4c0f-bc0d-52d396d72357" providerId="ADAL" clId="{D38514AF-1FF6-4013-81A5-BF015AE9413B}" dt="2024-10-28T19:45:43.700" v="378" actId="20577"/>
          <ac:spMkLst>
            <pc:docMk/>
            <pc:sldMk cId="0" sldId="271"/>
            <ac:spMk id="329" creationId="{00000000-0000-0000-0000-000000000000}"/>
          </ac:spMkLst>
        </pc:spChg>
        <pc:spChg chg="mod">
          <ac:chgData name="Abigail Way" userId="7e3f522b-c718-4c0f-bc0d-52d396d72357" providerId="ADAL" clId="{D38514AF-1FF6-4013-81A5-BF015AE9413B}" dt="2024-10-28T19:45:49.284" v="392" actId="20577"/>
          <ac:spMkLst>
            <pc:docMk/>
            <pc:sldMk cId="0" sldId="271"/>
            <ac:spMk id="330" creationId="{00000000-0000-0000-0000-000000000000}"/>
          </ac:spMkLst>
        </pc:spChg>
        <pc:spChg chg="mod">
          <ac:chgData name="Abigail Way" userId="7e3f522b-c718-4c0f-bc0d-52d396d72357" providerId="ADAL" clId="{D38514AF-1FF6-4013-81A5-BF015AE9413B}" dt="2024-10-28T19:45:01.835" v="324" actId="20577"/>
          <ac:spMkLst>
            <pc:docMk/>
            <pc:sldMk cId="0" sldId="271"/>
            <ac:spMk id="333" creationId="{00000000-0000-0000-0000-000000000000}"/>
          </ac:spMkLst>
        </pc:spChg>
      </pc:sldChg>
      <pc:sldChg chg="modSp">
        <pc:chgData name="Abigail Way" userId="7e3f522b-c718-4c0f-bc0d-52d396d72357" providerId="ADAL" clId="{D38514AF-1FF6-4013-81A5-BF015AE9413B}" dt="2024-10-25T19:18:43.699" v="38" actId="20577"/>
        <pc:sldMkLst>
          <pc:docMk/>
          <pc:sldMk cId="4003092655" sldId="341"/>
        </pc:sldMkLst>
        <pc:spChg chg="mod">
          <ac:chgData name="Abigail Way" userId="7e3f522b-c718-4c0f-bc0d-52d396d72357" providerId="ADAL" clId="{D38514AF-1FF6-4013-81A5-BF015AE9413B}" dt="2024-10-25T19:18:28.850" v="8" actId="20577"/>
          <ac:spMkLst>
            <pc:docMk/>
            <pc:sldMk cId="4003092655" sldId="341"/>
            <ac:spMk id="24" creationId="{793ADD98-F932-4983-B8DF-F5C4DAA88233}"/>
          </ac:spMkLst>
        </pc:spChg>
        <pc:spChg chg="mod">
          <ac:chgData name="Abigail Way" userId="7e3f522b-c718-4c0f-bc0d-52d396d72357" providerId="ADAL" clId="{D38514AF-1FF6-4013-81A5-BF015AE9413B}" dt="2024-10-25T19:18:43.699" v="38" actId="20577"/>
          <ac:spMkLst>
            <pc:docMk/>
            <pc:sldMk cId="4003092655" sldId="341"/>
            <ac:spMk id="26" creationId="{19B9DB7E-5D86-4779-9F18-34248D735773}"/>
          </ac:spMkLst>
        </pc:spChg>
      </pc:sldChg>
      <pc:sldChg chg="modSp">
        <pc:chgData name="Abigail Way" userId="7e3f522b-c718-4c0f-bc0d-52d396d72357" providerId="ADAL" clId="{D38514AF-1FF6-4013-81A5-BF015AE9413B}" dt="2024-10-28T19:14:54.526" v="168" actId="20577"/>
        <pc:sldMkLst>
          <pc:docMk/>
          <pc:sldMk cId="3641606666" sldId="342"/>
        </pc:sldMkLst>
        <pc:spChg chg="mod">
          <ac:chgData name="Abigail Way" userId="7e3f522b-c718-4c0f-bc0d-52d396d72357" providerId="ADAL" clId="{D38514AF-1FF6-4013-81A5-BF015AE9413B}" dt="2024-10-28T19:14:54.526" v="168" actId="20577"/>
          <ac:spMkLst>
            <pc:docMk/>
            <pc:sldMk cId="3641606666" sldId="342"/>
            <ac:spMk id="9" creationId="{150EB936-695E-4400-A7F0-A24E05B82598}"/>
          </ac:spMkLst>
        </pc:spChg>
        <pc:spChg chg="mod">
          <ac:chgData name="Abigail Way" userId="7e3f522b-c718-4c0f-bc0d-52d396d72357" providerId="ADAL" clId="{D38514AF-1FF6-4013-81A5-BF015AE9413B}" dt="2024-10-28T19:14:48.641" v="166" actId="20577"/>
          <ac:spMkLst>
            <pc:docMk/>
            <pc:sldMk cId="3641606666" sldId="342"/>
            <ac:spMk id="10" creationId="{20EF3E7B-8031-4BDF-AE0D-3CB2D24F8304}"/>
          </ac:spMkLst>
        </pc:spChg>
        <pc:spChg chg="mod">
          <ac:chgData name="Abigail Way" userId="7e3f522b-c718-4c0f-bc0d-52d396d72357" providerId="ADAL" clId="{D38514AF-1FF6-4013-81A5-BF015AE9413B}" dt="2024-10-28T19:14:22.019" v="163" actId="20577"/>
          <ac:spMkLst>
            <pc:docMk/>
            <pc:sldMk cId="3641606666" sldId="342"/>
            <ac:spMk id="11" creationId="{9E41990D-E5EB-457C-B41A-2E5E8BEEB7A8}"/>
          </ac:spMkLst>
        </pc:spChg>
        <pc:spChg chg="mod">
          <ac:chgData name="Abigail Way" userId="7e3f522b-c718-4c0f-bc0d-52d396d72357" providerId="ADAL" clId="{D38514AF-1FF6-4013-81A5-BF015AE9413B}" dt="2024-10-28T19:13:10.009" v="47" actId="20577"/>
          <ac:spMkLst>
            <pc:docMk/>
            <pc:sldMk cId="3641606666" sldId="342"/>
            <ac:spMk id="14" creationId="{027561C2-D9A3-430E-925D-DE857715823B}"/>
          </ac:spMkLst>
        </pc:spChg>
        <pc:spChg chg="mod">
          <ac:chgData name="Abigail Way" userId="7e3f522b-c718-4c0f-bc0d-52d396d72357" providerId="ADAL" clId="{D38514AF-1FF6-4013-81A5-BF015AE9413B}" dt="2024-10-28T19:13:50.648" v="133" actId="20577"/>
          <ac:spMkLst>
            <pc:docMk/>
            <pc:sldMk cId="3641606666" sldId="342"/>
            <ac:spMk id="18" creationId="{B7D540DB-735C-489A-BA1A-C9D4B11401DD}"/>
          </ac:spMkLst>
        </pc:spChg>
        <pc:spChg chg="mod">
          <ac:chgData name="Abigail Way" userId="7e3f522b-c718-4c0f-bc0d-52d396d72357" providerId="ADAL" clId="{D38514AF-1FF6-4013-81A5-BF015AE9413B}" dt="2024-10-28T19:14:10.458" v="155" actId="20577"/>
          <ac:spMkLst>
            <pc:docMk/>
            <pc:sldMk cId="3641606666" sldId="342"/>
            <ac:spMk id="19" creationId="{F10CD0F0-2431-4E84-9444-DE66C5DC270E}"/>
          </ac:spMkLst>
        </pc:spChg>
      </pc:sldChg>
      <pc:sldChg chg="addSp modSp add">
        <pc:chgData name="Abigail Way" userId="7e3f522b-c718-4c0f-bc0d-52d396d72357" providerId="ADAL" clId="{D38514AF-1FF6-4013-81A5-BF015AE9413B}" dt="2024-11-04T20:42:15.917" v="992" actId="20577"/>
        <pc:sldMkLst>
          <pc:docMk/>
          <pc:sldMk cId="3267572784" sldId="354"/>
        </pc:sldMkLst>
        <pc:spChg chg="add mod">
          <ac:chgData name="Abigail Way" userId="7e3f522b-c718-4c0f-bc0d-52d396d72357" providerId="ADAL" clId="{D38514AF-1FF6-4013-81A5-BF015AE9413B}" dt="2024-11-04T20:37:59.422" v="936" actId="313"/>
          <ac:spMkLst>
            <pc:docMk/>
            <pc:sldMk cId="3267572784" sldId="354"/>
            <ac:spMk id="6" creationId="{13293D37-5D70-4227-8E9A-7142E0B6C498}"/>
          </ac:spMkLst>
        </pc:spChg>
        <pc:spChg chg="add mod">
          <ac:chgData name="Abigail Way" userId="7e3f522b-c718-4c0f-bc0d-52d396d72357" providerId="ADAL" clId="{D38514AF-1FF6-4013-81A5-BF015AE9413B}" dt="2024-11-04T20:42:15.917" v="992" actId="20577"/>
          <ac:spMkLst>
            <pc:docMk/>
            <pc:sldMk cId="3267572784" sldId="354"/>
            <ac:spMk id="7" creationId="{F33A34B2-7AD8-46F6-B373-C68A7CAF9B31}"/>
          </ac:spMkLst>
        </pc:spChg>
      </pc:sldChg>
      <pc:sldChg chg="modSp">
        <pc:chgData name="Abigail Way" userId="7e3f522b-c718-4c0f-bc0d-52d396d72357" providerId="ADAL" clId="{D38514AF-1FF6-4013-81A5-BF015AE9413B}" dt="2024-11-11T20:16:07.883" v="1267" actId="20577"/>
        <pc:sldMkLst>
          <pc:docMk/>
          <pc:sldMk cId="2826627281" sldId="357"/>
        </pc:sldMkLst>
        <pc:spChg chg="mod">
          <ac:chgData name="Abigail Way" userId="7e3f522b-c718-4c0f-bc0d-52d396d72357" providerId="ADAL" clId="{D38514AF-1FF6-4013-81A5-BF015AE9413B}" dt="2024-11-11T20:13:36.577" v="1006" actId="20577"/>
          <ac:spMkLst>
            <pc:docMk/>
            <pc:sldMk cId="2826627281" sldId="357"/>
            <ac:spMk id="14" creationId="{027561C2-D9A3-430E-925D-DE857715823B}"/>
          </ac:spMkLst>
        </pc:spChg>
        <pc:spChg chg="mod">
          <ac:chgData name="Abigail Way" userId="7e3f522b-c718-4c0f-bc0d-52d396d72357" providerId="ADAL" clId="{D38514AF-1FF6-4013-81A5-BF015AE9413B}" dt="2024-11-11T20:14:16.190" v="1056" actId="20577"/>
          <ac:spMkLst>
            <pc:docMk/>
            <pc:sldMk cId="2826627281" sldId="357"/>
            <ac:spMk id="18" creationId="{B7D540DB-735C-489A-BA1A-C9D4B11401DD}"/>
          </ac:spMkLst>
        </pc:spChg>
        <pc:spChg chg="mod">
          <ac:chgData name="Abigail Way" userId="7e3f522b-c718-4c0f-bc0d-52d396d72357" providerId="ADAL" clId="{D38514AF-1FF6-4013-81A5-BF015AE9413B}" dt="2024-11-11T20:15:07.426" v="1157" actId="20577"/>
          <ac:spMkLst>
            <pc:docMk/>
            <pc:sldMk cId="2826627281" sldId="357"/>
            <ac:spMk id="20" creationId="{3A08FD12-C831-4C70-8071-D069119FAE78}"/>
          </ac:spMkLst>
        </pc:spChg>
        <pc:spChg chg="mod">
          <ac:chgData name="Abigail Way" userId="7e3f522b-c718-4c0f-bc0d-52d396d72357" providerId="ADAL" clId="{D38514AF-1FF6-4013-81A5-BF015AE9413B}" dt="2024-11-11T20:16:07.883" v="1267" actId="20577"/>
          <ac:spMkLst>
            <pc:docMk/>
            <pc:sldMk cId="2826627281" sldId="357"/>
            <ac:spMk id="26" creationId="{19B9DB7E-5D86-4779-9F18-34248D735773}"/>
          </ac:spMkLst>
        </pc:spChg>
      </pc:sldChg>
    </pc:docChg>
  </pc:docChgLst>
  <pc:docChgLst>
    <pc:chgData name="Dimas Tarin" userId="S::dimas.tarin@cecstudents.org::4f98e7f8-76ed-426a-b382-5a654525f775" providerId="AD" clId="Web-{25A8B2D6-B069-DA4E-3D18-E6186174D0D9}"/>
    <pc:docChg chg="modSld">
      <pc:chgData name="Dimas Tarin" userId="S::dimas.tarin@cecstudents.org::4f98e7f8-76ed-426a-b382-5a654525f775" providerId="AD" clId="Web-{25A8B2D6-B069-DA4E-3D18-E6186174D0D9}" dt="2024-12-04T20:19:33.463" v="70" actId="20577"/>
      <pc:docMkLst>
        <pc:docMk/>
      </pc:docMkLst>
      <pc:sldChg chg="addSp modSp">
        <pc:chgData name="Dimas Tarin" userId="S::dimas.tarin@cecstudents.org::4f98e7f8-76ed-426a-b382-5a654525f775" providerId="AD" clId="Web-{25A8B2D6-B069-DA4E-3D18-E6186174D0D9}" dt="2024-12-04T20:19:33.463" v="70" actId="20577"/>
        <pc:sldMkLst>
          <pc:docMk/>
          <pc:sldMk cId="2457277220" sldId="367"/>
        </pc:sldMkLst>
        <pc:spChg chg="add mod">
          <ac:chgData name="Dimas Tarin" userId="S::dimas.tarin@cecstudents.org::4f98e7f8-76ed-426a-b382-5a654525f775" providerId="AD" clId="Web-{25A8B2D6-B069-DA4E-3D18-E6186174D0D9}" dt="2024-12-04T20:17:07.353" v="65" actId="20577"/>
          <ac:spMkLst>
            <pc:docMk/>
            <pc:sldMk cId="2457277220" sldId="367"/>
            <ac:spMk id="5" creationId="{9395A2B2-23D8-1ADC-FA02-51955D1084A9}"/>
          </ac:spMkLst>
        </pc:spChg>
        <pc:spChg chg="mod">
          <ac:chgData name="Dimas Tarin" userId="S::dimas.tarin@cecstudents.org::4f98e7f8-76ed-426a-b382-5a654525f775" providerId="AD" clId="Web-{25A8B2D6-B069-DA4E-3D18-E6186174D0D9}" dt="2024-12-04T20:16:10.056" v="20" actId="20577"/>
          <ac:spMkLst>
            <pc:docMk/>
            <pc:sldMk cId="2457277220" sldId="367"/>
            <ac:spMk id="21" creationId="{58235EE4-B487-4359-B80F-8CA381444790}"/>
          </ac:spMkLst>
        </pc:spChg>
        <pc:spChg chg="mod">
          <ac:chgData name="Dimas Tarin" userId="S::dimas.tarin@cecstudents.org::4f98e7f8-76ed-426a-b382-5a654525f775" providerId="AD" clId="Web-{25A8B2D6-B069-DA4E-3D18-E6186174D0D9}" dt="2024-12-04T20:19:33.463" v="70" actId="20577"/>
          <ac:spMkLst>
            <pc:docMk/>
            <pc:sldMk cId="2457277220" sldId="367"/>
            <ac:spMk id="30" creationId="{94730B9C-AC61-4D1E-AF28-28C057EDADCD}"/>
          </ac:spMkLst>
        </pc:spChg>
      </pc:sldChg>
    </pc:docChg>
  </pc:docChgLst>
  <pc:docChgLst>
    <pc:chgData name="Dimas Tarin" userId="S::dimas.tarin@cecstudents.org::4f98e7f8-76ed-426a-b382-5a654525f775" providerId="AD" clId="Web-{726CBF5A-1FF7-35EE-8885-855133F36EB5}"/>
    <pc:docChg chg="modSld">
      <pc:chgData name="Dimas Tarin" userId="S::dimas.tarin@cecstudents.org::4f98e7f8-76ed-426a-b382-5a654525f775" providerId="AD" clId="Web-{726CBF5A-1FF7-35EE-8885-855133F36EB5}" dt="2024-11-22T16:00:50.086" v="32" actId="20577"/>
      <pc:docMkLst>
        <pc:docMk/>
      </pc:docMkLst>
      <pc:sldChg chg="modSp">
        <pc:chgData name="Dimas Tarin" userId="S::dimas.tarin@cecstudents.org::4f98e7f8-76ed-426a-b382-5a654525f775" providerId="AD" clId="Web-{726CBF5A-1FF7-35EE-8885-855133F36EB5}" dt="2024-11-22T16:00:50.086" v="32" actId="20577"/>
        <pc:sldMkLst>
          <pc:docMk/>
          <pc:sldMk cId="2018454822" sldId="338"/>
        </pc:sldMkLst>
        <pc:spChg chg="mod">
          <ac:chgData name="Dimas Tarin" userId="S::dimas.tarin@cecstudents.org::4f98e7f8-76ed-426a-b382-5a654525f775" providerId="AD" clId="Web-{726CBF5A-1FF7-35EE-8885-855133F36EB5}" dt="2024-11-22T16:00:50.086" v="32" actId="20577"/>
          <ac:spMkLst>
            <pc:docMk/>
            <pc:sldMk cId="2018454822" sldId="338"/>
            <ac:spMk id="2" creationId="{E2FF9B81-77ED-406B-B65C-57DD104EAC92}"/>
          </ac:spMkLst>
        </pc:spChg>
      </pc:sldChg>
    </pc:docChg>
  </pc:docChgLst>
  <pc:docChgLst>
    <pc:chgData name="Abigail Way" userId="7e3f522b-c718-4c0f-bc0d-52d396d72357" providerId="ADAL" clId="{1898AB04-315C-47F1-BD7A-6EAE7AB63142}"/>
    <pc:docChg chg="undo custSel addSld delSld modSld sldOrd">
      <pc:chgData name="Abigail Way" userId="7e3f522b-c718-4c0f-bc0d-52d396d72357" providerId="ADAL" clId="{1898AB04-315C-47F1-BD7A-6EAE7AB63142}" dt="2025-01-09T20:35:08.257" v="5972" actId="1076"/>
      <pc:docMkLst>
        <pc:docMk/>
      </pc:docMkLst>
      <pc:sldChg chg="delSp modSp">
        <pc:chgData name="Abigail Way" userId="7e3f522b-c718-4c0f-bc0d-52d396d72357" providerId="ADAL" clId="{1898AB04-315C-47F1-BD7A-6EAE7AB63142}" dt="2024-11-12T20:49:15.001" v="4746" actId="20577"/>
        <pc:sldMkLst>
          <pc:docMk/>
          <pc:sldMk cId="0" sldId="257"/>
        </pc:sldMkLst>
        <pc:spChg chg="mod">
          <ac:chgData name="Abigail Way" userId="7e3f522b-c718-4c0f-bc0d-52d396d72357" providerId="ADAL" clId="{1898AB04-315C-47F1-BD7A-6EAE7AB63142}" dt="2024-11-12T20:49:15.001" v="4746" actId="20577"/>
          <ac:spMkLst>
            <pc:docMk/>
            <pc:sldMk cId="0" sldId="257"/>
            <ac:spMk id="154" creationId="{00000000-0000-0000-0000-000000000000}"/>
          </ac:spMkLst>
        </pc:spChg>
      </pc:sldChg>
      <pc:sldChg chg="modSp">
        <pc:chgData name="Abigail Way" userId="7e3f522b-c718-4c0f-bc0d-52d396d72357" providerId="ADAL" clId="{1898AB04-315C-47F1-BD7A-6EAE7AB63142}" dt="2025-01-08T20:24:06.698" v="5752" actId="20577"/>
        <pc:sldMkLst>
          <pc:docMk/>
          <pc:sldMk cId="0" sldId="262"/>
        </pc:sldMkLst>
        <pc:spChg chg="mod">
          <ac:chgData name="Abigail Way" userId="7e3f522b-c718-4c0f-bc0d-52d396d72357" providerId="ADAL" clId="{1898AB04-315C-47F1-BD7A-6EAE7AB63142}" dt="2025-01-08T20:24:06.698" v="5752" actId="20577"/>
          <ac:spMkLst>
            <pc:docMk/>
            <pc:sldMk cId="0" sldId="262"/>
            <ac:spMk id="219" creationId="{00000000-0000-0000-0000-000000000000}"/>
          </ac:spMkLst>
        </pc:spChg>
      </pc:sldChg>
      <pc:sldChg chg="modSp">
        <pc:chgData name="Abigail Way" userId="7e3f522b-c718-4c0f-bc0d-52d396d72357" providerId="ADAL" clId="{1898AB04-315C-47F1-BD7A-6EAE7AB63142}" dt="2024-10-29T19:26:59.507" v="1339" actId="20577"/>
        <pc:sldMkLst>
          <pc:docMk/>
          <pc:sldMk cId="0" sldId="263"/>
        </pc:sldMkLst>
        <pc:spChg chg="mod">
          <ac:chgData name="Abigail Way" userId="7e3f522b-c718-4c0f-bc0d-52d396d72357" providerId="ADAL" clId="{1898AB04-315C-47F1-BD7A-6EAE7AB63142}" dt="2024-10-29T19:26:59.507" v="1339" actId="20577"/>
          <ac:spMkLst>
            <pc:docMk/>
            <pc:sldMk cId="0" sldId="263"/>
            <ac:spMk id="3" creationId="{560E42D9-0F0F-67C1-6FDA-2A46073EF081}"/>
          </ac:spMkLst>
        </pc:spChg>
      </pc:sldChg>
      <pc:sldChg chg="modSp">
        <pc:chgData name="Abigail Way" userId="7e3f522b-c718-4c0f-bc0d-52d396d72357" providerId="ADAL" clId="{1898AB04-315C-47F1-BD7A-6EAE7AB63142}" dt="2024-10-29T19:26:03.759" v="1317" actId="20577"/>
        <pc:sldMkLst>
          <pc:docMk/>
          <pc:sldMk cId="0" sldId="266"/>
        </pc:sldMkLst>
        <pc:spChg chg="mod">
          <ac:chgData name="Abigail Way" userId="7e3f522b-c718-4c0f-bc0d-52d396d72357" providerId="ADAL" clId="{1898AB04-315C-47F1-BD7A-6EAE7AB63142}" dt="2024-10-29T19:26:03.759" v="1317" actId="20577"/>
          <ac:spMkLst>
            <pc:docMk/>
            <pc:sldMk cId="0" sldId="266"/>
            <ac:spMk id="4" creationId="{A7AF827D-429D-40C0-87B2-9149FD2729AA}"/>
          </ac:spMkLst>
        </pc:spChg>
      </pc:sldChg>
      <pc:sldChg chg="modSp">
        <pc:chgData name="Abigail Way" userId="7e3f522b-c718-4c0f-bc0d-52d396d72357" providerId="ADAL" clId="{1898AB04-315C-47F1-BD7A-6EAE7AB63142}" dt="2024-10-29T19:26:09.477" v="1319" actId="20577"/>
        <pc:sldMkLst>
          <pc:docMk/>
          <pc:sldMk cId="0" sldId="268"/>
        </pc:sldMkLst>
        <pc:spChg chg="mod">
          <ac:chgData name="Abigail Way" userId="7e3f522b-c718-4c0f-bc0d-52d396d72357" providerId="ADAL" clId="{1898AB04-315C-47F1-BD7A-6EAE7AB63142}" dt="2024-10-29T19:26:09.477" v="1319" actId="20577"/>
          <ac:spMkLst>
            <pc:docMk/>
            <pc:sldMk cId="0" sldId="268"/>
            <ac:spMk id="2" creationId="{598EC5A1-99AB-4CE4-9000-501173A9F416}"/>
          </ac:spMkLst>
        </pc:spChg>
      </pc:sldChg>
      <pc:sldChg chg="modSp">
        <pc:chgData name="Abigail Way" userId="7e3f522b-c718-4c0f-bc0d-52d396d72357" providerId="ADAL" clId="{1898AB04-315C-47F1-BD7A-6EAE7AB63142}" dt="2024-10-29T19:26:13.970" v="1320" actId="20577"/>
        <pc:sldMkLst>
          <pc:docMk/>
          <pc:sldMk cId="0" sldId="269"/>
        </pc:sldMkLst>
        <pc:spChg chg="mod">
          <ac:chgData name="Abigail Way" userId="7e3f522b-c718-4c0f-bc0d-52d396d72357" providerId="ADAL" clId="{1898AB04-315C-47F1-BD7A-6EAE7AB63142}" dt="2024-10-29T19:26:13.970" v="1320" actId="20577"/>
          <ac:spMkLst>
            <pc:docMk/>
            <pc:sldMk cId="0" sldId="269"/>
            <ac:spMk id="6" creationId="{D8DBBFEC-C89A-48AF-AB01-34CE8B0A59E1}"/>
          </ac:spMkLst>
        </pc:spChg>
      </pc:sldChg>
      <pc:sldChg chg="modSp">
        <pc:chgData name="Abigail Way" userId="7e3f522b-c718-4c0f-bc0d-52d396d72357" providerId="ADAL" clId="{1898AB04-315C-47F1-BD7A-6EAE7AB63142}" dt="2024-10-29T19:26:30.652" v="1328" actId="20577"/>
        <pc:sldMkLst>
          <pc:docMk/>
          <pc:sldMk cId="0" sldId="270"/>
        </pc:sldMkLst>
        <pc:spChg chg="mod">
          <ac:chgData name="Abigail Way" userId="7e3f522b-c718-4c0f-bc0d-52d396d72357" providerId="ADAL" clId="{1898AB04-315C-47F1-BD7A-6EAE7AB63142}" dt="2024-10-29T19:26:30.652" v="1328" actId="20577"/>
          <ac:spMkLst>
            <pc:docMk/>
            <pc:sldMk cId="0" sldId="270"/>
            <ac:spMk id="316" creationId="{00000000-0000-0000-0000-000000000000}"/>
          </ac:spMkLst>
        </pc:spChg>
      </pc:sldChg>
      <pc:sldChg chg="modSp">
        <pc:chgData name="Abigail Way" userId="7e3f522b-c718-4c0f-bc0d-52d396d72357" providerId="ADAL" clId="{1898AB04-315C-47F1-BD7A-6EAE7AB63142}" dt="2024-10-29T19:26:39.463" v="1331" actId="20577"/>
        <pc:sldMkLst>
          <pc:docMk/>
          <pc:sldMk cId="0" sldId="271"/>
        </pc:sldMkLst>
        <pc:spChg chg="mod">
          <ac:chgData name="Abigail Way" userId="7e3f522b-c718-4c0f-bc0d-52d396d72357" providerId="ADAL" clId="{1898AB04-315C-47F1-BD7A-6EAE7AB63142}" dt="2024-10-29T19:26:39.463" v="1331" actId="20577"/>
          <ac:spMkLst>
            <pc:docMk/>
            <pc:sldMk cId="0" sldId="271"/>
            <ac:spMk id="340" creationId="{00000000-0000-0000-0000-000000000000}"/>
          </ac:spMkLst>
        </pc:spChg>
      </pc:sldChg>
      <pc:sldChg chg="modSp">
        <pc:chgData name="Abigail Way" userId="7e3f522b-c718-4c0f-bc0d-52d396d72357" providerId="ADAL" clId="{1898AB04-315C-47F1-BD7A-6EAE7AB63142}" dt="2024-10-29T19:26:43.635" v="1333" actId="20577"/>
        <pc:sldMkLst>
          <pc:docMk/>
          <pc:sldMk cId="0" sldId="272"/>
        </pc:sldMkLst>
        <pc:spChg chg="mod">
          <ac:chgData name="Abigail Way" userId="7e3f522b-c718-4c0f-bc0d-52d396d72357" providerId="ADAL" clId="{1898AB04-315C-47F1-BD7A-6EAE7AB63142}" dt="2024-10-29T19:26:43.635" v="1333" actId="20577"/>
          <ac:spMkLst>
            <pc:docMk/>
            <pc:sldMk cId="0" sldId="272"/>
            <ac:spMk id="348" creationId="{00000000-0000-0000-0000-000000000000}"/>
          </ac:spMkLst>
        </pc:spChg>
      </pc:sldChg>
      <pc:sldChg chg="modSp">
        <pc:chgData name="Abigail Way" userId="7e3f522b-c718-4c0f-bc0d-52d396d72357" providerId="ADAL" clId="{1898AB04-315C-47F1-BD7A-6EAE7AB63142}" dt="2024-10-29T19:26:47.333" v="1335" actId="20577"/>
        <pc:sldMkLst>
          <pc:docMk/>
          <pc:sldMk cId="0" sldId="273"/>
        </pc:sldMkLst>
        <pc:spChg chg="mod">
          <ac:chgData name="Abigail Way" userId="7e3f522b-c718-4c0f-bc0d-52d396d72357" providerId="ADAL" clId="{1898AB04-315C-47F1-BD7A-6EAE7AB63142}" dt="2024-10-29T19:26:47.333" v="1335" actId="20577"/>
          <ac:spMkLst>
            <pc:docMk/>
            <pc:sldMk cId="0" sldId="273"/>
            <ac:spMk id="357" creationId="{00000000-0000-0000-0000-000000000000}"/>
          </ac:spMkLst>
        </pc:spChg>
      </pc:sldChg>
      <pc:sldChg chg="modSp">
        <pc:chgData name="Abigail Way" userId="7e3f522b-c718-4c0f-bc0d-52d396d72357" providerId="ADAL" clId="{1898AB04-315C-47F1-BD7A-6EAE7AB63142}" dt="2024-10-29T19:26:51.703" v="1337" actId="20577"/>
        <pc:sldMkLst>
          <pc:docMk/>
          <pc:sldMk cId="0" sldId="274"/>
        </pc:sldMkLst>
        <pc:spChg chg="mod">
          <ac:chgData name="Abigail Way" userId="7e3f522b-c718-4c0f-bc0d-52d396d72357" providerId="ADAL" clId="{1898AB04-315C-47F1-BD7A-6EAE7AB63142}" dt="2024-10-29T19:26:51.703" v="1337" actId="20577"/>
          <ac:spMkLst>
            <pc:docMk/>
            <pc:sldMk cId="0" sldId="274"/>
            <ac:spMk id="408" creationId="{00000000-0000-0000-0000-000000000000}"/>
          </ac:spMkLst>
        </pc:spChg>
      </pc:sldChg>
      <pc:sldChg chg="modSp">
        <pc:chgData name="Abigail Way" userId="7e3f522b-c718-4c0f-bc0d-52d396d72357" providerId="ADAL" clId="{1898AB04-315C-47F1-BD7A-6EAE7AB63142}" dt="2024-10-29T19:29:17.794" v="1399" actId="20577"/>
        <pc:sldMkLst>
          <pc:docMk/>
          <pc:sldMk cId="0" sldId="296"/>
        </pc:sldMkLst>
        <pc:spChg chg="mod">
          <ac:chgData name="Abigail Way" userId="7e3f522b-c718-4c0f-bc0d-52d396d72357" providerId="ADAL" clId="{1898AB04-315C-47F1-BD7A-6EAE7AB63142}" dt="2024-10-29T19:29:17.794" v="1399" actId="20577"/>
          <ac:spMkLst>
            <pc:docMk/>
            <pc:sldMk cId="0" sldId="296"/>
            <ac:spMk id="3" creationId="{7F8D28CC-93C0-42B3-8558-C29C89F74DD4}"/>
          </ac:spMkLst>
        </pc:spChg>
      </pc:sldChg>
      <pc:sldChg chg="modSp">
        <pc:chgData name="Abigail Way" userId="7e3f522b-c718-4c0f-bc0d-52d396d72357" providerId="ADAL" clId="{1898AB04-315C-47F1-BD7A-6EAE7AB63142}" dt="2024-10-29T19:29:24.799" v="1401" actId="20577"/>
        <pc:sldMkLst>
          <pc:docMk/>
          <pc:sldMk cId="0" sldId="297"/>
        </pc:sldMkLst>
        <pc:spChg chg="mod">
          <ac:chgData name="Abigail Way" userId="7e3f522b-c718-4c0f-bc0d-52d396d72357" providerId="ADAL" clId="{1898AB04-315C-47F1-BD7A-6EAE7AB63142}" dt="2024-10-29T19:29:24.799" v="1401" actId="20577"/>
          <ac:spMkLst>
            <pc:docMk/>
            <pc:sldMk cId="0" sldId="297"/>
            <ac:spMk id="589" creationId="{00000000-0000-0000-0000-000000000000}"/>
          </ac:spMkLst>
        </pc:spChg>
      </pc:sldChg>
      <pc:sldChg chg="modSp">
        <pc:chgData name="Abigail Way" userId="7e3f522b-c718-4c0f-bc0d-52d396d72357" providerId="ADAL" clId="{1898AB04-315C-47F1-BD7A-6EAE7AB63142}" dt="2024-10-29T19:29:30.318" v="1403" actId="20577"/>
        <pc:sldMkLst>
          <pc:docMk/>
          <pc:sldMk cId="0" sldId="298"/>
        </pc:sldMkLst>
        <pc:spChg chg="mod">
          <ac:chgData name="Abigail Way" userId="7e3f522b-c718-4c0f-bc0d-52d396d72357" providerId="ADAL" clId="{1898AB04-315C-47F1-BD7A-6EAE7AB63142}" dt="2024-10-29T19:29:30.318" v="1403" actId="20577"/>
          <ac:spMkLst>
            <pc:docMk/>
            <pc:sldMk cId="0" sldId="298"/>
            <ac:spMk id="597" creationId="{00000000-0000-0000-0000-000000000000}"/>
          </ac:spMkLst>
        </pc:spChg>
        <pc:graphicFrameChg chg="mod modGraphic">
          <ac:chgData name="Abigail Way" userId="7e3f522b-c718-4c0f-bc0d-52d396d72357" providerId="ADAL" clId="{1898AB04-315C-47F1-BD7A-6EAE7AB63142}" dt="2024-10-29T19:22:17.211" v="1308"/>
          <ac:graphicFrameMkLst>
            <pc:docMk/>
            <pc:sldMk cId="0" sldId="298"/>
            <ac:graphicFrameMk id="599" creationId="{00000000-0000-0000-0000-000000000000}"/>
          </ac:graphicFrameMkLst>
        </pc:graphicFrameChg>
      </pc:sldChg>
      <pc:sldChg chg="modSp">
        <pc:chgData name="Abigail Way" userId="7e3f522b-c718-4c0f-bc0d-52d396d72357" providerId="ADAL" clId="{1898AB04-315C-47F1-BD7A-6EAE7AB63142}" dt="2024-12-13T17:28:10.178" v="4959"/>
        <pc:sldMkLst>
          <pc:docMk/>
          <pc:sldMk cId="0" sldId="299"/>
        </pc:sldMkLst>
        <pc:graphicFrameChg chg="mod modGraphic">
          <ac:chgData name="Abigail Way" userId="7e3f522b-c718-4c0f-bc0d-52d396d72357" providerId="ADAL" clId="{1898AB04-315C-47F1-BD7A-6EAE7AB63142}" dt="2024-12-13T17:28:10.178" v="4959"/>
          <ac:graphicFrameMkLst>
            <pc:docMk/>
            <pc:sldMk cId="0" sldId="299"/>
            <ac:graphicFrameMk id="607" creationId="{00000000-0000-0000-0000-000000000000}"/>
          </ac:graphicFrameMkLst>
        </pc:graphicFrameChg>
      </pc:sldChg>
      <pc:sldChg chg="modSp">
        <pc:chgData name="Abigail Way" userId="7e3f522b-c718-4c0f-bc0d-52d396d72357" providerId="ADAL" clId="{1898AB04-315C-47F1-BD7A-6EAE7AB63142}" dt="2024-12-13T17:30:26.373" v="5139" actId="20577"/>
        <pc:sldMkLst>
          <pc:docMk/>
          <pc:sldMk cId="0" sldId="300"/>
        </pc:sldMkLst>
        <pc:graphicFrameChg chg="mod modGraphic">
          <ac:chgData name="Abigail Way" userId="7e3f522b-c718-4c0f-bc0d-52d396d72357" providerId="ADAL" clId="{1898AB04-315C-47F1-BD7A-6EAE7AB63142}" dt="2024-12-13T17:30:26.373" v="5139" actId="20577"/>
          <ac:graphicFrameMkLst>
            <pc:docMk/>
            <pc:sldMk cId="0" sldId="300"/>
            <ac:graphicFrameMk id="615" creationId="{00000000-0000-0000-0000-000000000000}"/>
          </ac:graphicFrameMkLst>
        </pc:graphicFrameChg>
      </pc:sldChg>
      <pc:sldChg chg="modSp">
        <pc:chgData name="Abigail Way" userId="7e3f522b-c718-4c0f-bc0d-52d396d72357" providerId="ADAL" clId="{1898AB04-315C-47F1-BD7A-6EAE7AB63142}" dt="2025-01-07T20:21:45.807" v="5343" actId="20577"/>
        <pc:sldMkLst>
          <pc:docMk/>
          <pc:sldMk cId="0" sldId="301"/>
        </pc:sldMkLst>
        <pc:graphicFrameChg chg="modGraphic">
          <ac:chgData name="Abigail Way" userId="7e3f522b-c718-4c0f-bc0d-52d396d72357" providerId="ADAL" clId="{1898AB04-315C-47F1-BD7A-6EAE7AB63142}" dt="2025-01-07T20:21:45.807" v="5343" actId="20577"/>
          <ac:graphicFrameMkLst>
            <pc:docMk/>
            <pc:sldMk cId="0" sldId="301"/>
            <ac:graphicFrameMk id="623" creationId="{00000000-0000-0000-0000-000000000000}"/>
          </ac:graphicFrameMkLst>
        </pc:graphicFrameChg>
      </pc:sldChg>
      <pc:sldChg chg="modSp">
        <pc:chgData name="Abigail Way" userId="7e3f522b-c718-4c0f-bc0d-52d396d72357" providerId="ADAL" clId="{1898AB04-315C-47F1-BD7A-6EAE7AB63142}" dt="2024-10-29T19:26:20.489" v="1323" actId="20577"/>
        <pc:sldMkLst>
          <pc:docMk/>
          <pc:sldMk cId="1659948077" sldId="314"/>
        </pc:sldMkLst>
        <pc:spChg chg="mod">
          <ac:chgData name="Abigail Way" userId="7e3f522b-c718-4c0f-bc0d-52d396d72357" providerId="ADAL" clId="{1898AB04-315C-47F1-BD7A-6EAE7AB63142}" dt="2024-10-29T19:26:20.489" v="1323" actId="20577"/>
          <ac:spMkLst>
            <pc:docMk/>
            <pc:sldMk cId="1659948077" sldId="314"/>
            <ac:spMk id="5" creationId="{67B209D6-A5E3-4AD5-9200-B6AC9339EE93}"/>
          </ac:spMkLst>
        </pc:spChg>
      </pc:sldChg>
      <pc:sldChg chg="modSp">
        <pc:chgData name="Abigail Way" userId="7e3f522b-c718-4c0f-bc0d-52d396d72357" providerId="ADAL" clId="{1898AB04-315C-47F1-BD7A-6EAE7AB63142}" dt="2024-10-29T19:27:03.849" v="1341" actId="20577"/>
        <pc:sldMkLst>
          <pc:docMk/>
          <pc:sldMk cId="859400136" sldId="315"/>
        </pc:sldMkLst>
        <pc:spChg chg="mod">
          <ac:chgData name="Abigail Way" userId="7e3f522b-c718-4c0f-bc0d-52d396d72357" providerId="ADAL" clId="{1898AB04-315C-47F1-BD7A-6EAE7AB63142}" dt="2024-10-29T19:27:03.849" v="1341" actId="20577"/>
          <ac:spMkLst>
            <pc:docMk/>
            <pc:sldMk cId="859400136" sldId="315"/>
            <ac:spMk id="3" creationId="{560E42D9-0F0F-67C1-6FDA-2A46073EF081}"/>
          </ac:spMkLst>
        </pc:spChg>
      </pc:sldChg>
      <pc:sldChg chg="modSp">
        <pc:chgData name="Abigail Way" userId="7e3f522b-c718-4c0f-bc0d-52d396d72357" providerId="ADAL" clId="{1898AB04-315C-47F1-BD7A-6EAE7AB63142}" dt="2024-10-29T19:25:58.645" v="1315" actId="20577"/>
        <pc:sldMkLst>
          <pc:docMk/>
          <pc:sldMk cId="3232374534" sldId="316"/>
        </pc:sldMkLst>
        <pc:spChg chg="mod">
          <ac:chgData name="Abigail Way" userId="7e3f522b-c718-4c0f-bc0d-52d396d72357" providerId="ADAL" clId="{1898AB04-315C-47F1-BD7A-6EAE7AB63142}" dt="2024-10-29T19:25:58.645" v="1315" actId="20577"/>
          <ac:spMkLst>
            <pc:docMk/>
            <pc:sldMk cId="3232374534" sldId="316"/>
            <ac:spMk id="5" creationId="{E9AC8E88-EFF8-4246-87FC-F6DC70F7D7A5}"/>
          </ac:spMkLst>
        </pc:spChg>
      </pc:sldChg>
      <pc:sldChg chg="modSp">
        <pc:chgData name="Abigail Way" userId="7e3f522b-c718-4c0f-bc0d-52d396d72357" providerId="ADAL" clId="{1898AB04-315C-47F1-BD7A-6EAE7AB63142}" dt="2024-10-29T19:27:11.246" v="1344" actId="20577"/>
        <pc:sldMkLst>
          <pc:docMk/>
          <pc:sldMk cId="2475704764" sldId="317"/>
        </pc:sldMkLst>
        <pc:spChg chg="mod">
          <ac:chgData name="Abigail Way" userId="7e3f522b-c718-4c0f-bc0d-52d396d72357" providerId="ADAL" clId="{1898AB04-315C-47F1-BD7A-6EAE7AB63142}" dt="2024-10-29T19:27:11.246" v="1344" actId="20577"/>
          <ac:spMkLst>
            <pc:docMk/>
            <pc:sldMk cId="2475704764" sldId="317"/>
            <ac:spMk id="6" creationId="{E28ACFD8-DEF5-4663-AFC2-6033ACEDAABD}"/>
          </ac:spMkLst>
        </pc:spChg>
      </pc:sldChg>
      <pc:sldChg chg="modSp">
        <pc:chgData name="Abigail Way" userId="7e3f522b-c718-4c0f-bc0d-52d396d72357" providerId="ADAL" clId="{1898AB04-315C-47F1-BD7A-6EAE7AB63142}" dt="2024-10-29T19:27:17.134" v="1348" actId="20577"/>
        <pc:sldMkLst>
          <pc:docMk/>
          <pc:sldMk cId="3093804438" sldId="318"/>
        </pc:sldMkLst>
        <pc:spChg chg="mod">
          <ac:chgData name="Abigail Way" userId="7e3f522b-c718-4c0f-bc0d-52d396d72357" providerId="ADAL" clId="{1898AB04-315C-47F1-BD7A-6EAE7AB63142}" dt="2024-10-29T19:27:17.134" v="1348" actId="20577"/>
          <ac:spMkLst>
            <pc:docMk/>
            <pc:sldMk cId="3093804438" sldId="318"/>
            <ac:spMk id="7" creationId="{9D421300-1FA5-4F30-8364-2DC8C2F7BEEA}"/>
          </ac:spMkLst>
        </pc:spChg>
      </pc:sldChg>
      <pc:sldChg chg="modSp">
        <pc:chgData name="Abigail Way" userId="7e3f522b-c718-4c0f-bc0d-52d396d72357" providerId="ADAL" clId="{1898AB04-315C-47F1-BD7A-6EAE7AB63142}" dt="2024-10-29T19:27:30.691" v="1354" actId="20577"/>
        <pc:sldMkLst>
          <pc:docMk/>
          <pc:sldMk cId="1467363743" sldId="320"/>
        </pc:sldMkLst>
        <pc:spChg chg="mod">
          <ac:chgData name="Abigail Way" userId="7e3f522b-c718-4c0f-bc0d-52d396d72357" providerId="ADAL" clId="{1898AB04-315C-47F1-BD7A-6EAE7AB63142}" dt="2024-10-29T19:27:30.691" v="1354" actId="20577"/>
          <ac:spMkLst>
            <pc:docMk/>
            <pc:sldMk cId="1467363743" sldId="320"/>
            <ac:spMk id="4" creationId="{065B5134-8815-4434-8695-6FD37E7262C4}"/>
          </ac:spMkLst>
        </pc:spChg>
      </pc:sldChg>
      <pc:sldChg chg="modSp">
        <pc:chgData name="Abigail Way" userId="7e3f522b-c718-4c0f-bc0d-52d396d72357" providerId="ADAL" clId="{1898AB04-315C-47F1-BD7A-6EAE7AB63142}" dt="2024-10-29T19:27:21.243" v="1350" actId="20577"/>
        <pc:sldMkLst>
          <pc:docMk/>
          <pc:sldMk cId="1571900106" sldId="321"/>
        </pc:sldMkLst>
        <pc:spChg chg="mod">
          <ac:chgData name="Abigail Way" userId="7e3f522b-c718-4c0f-bc0d-52d396d72357" providerId="ADAL" clId="{1898AB04-315C-47F1-BD7A-6EAE7AB63142}" dt="2024-10-29T19:27:21.243" v="1350" actId="20577"/>
          <ac:spMkLst>
            <pc:docMk/>
            <pc:sldMk cId="1571900106" sldId="321"/>
            <ac:spMk id="4" creationId="{27A72DA5-FF56-4C02-9E4A-998361F9C769}"/>
          </ac:spMkLst>
        </pc:spChg>
      </pc:sldChg>
      <pc:sldChg chg="modSp">
        <pc:chgData name="Abigail Way" userId="7e3f522b-c718-4c0f-bc0d-52d396d72357" providerId="ADAL" clId="{1898AB04-315C-47F1-BD7A-6EAE7AB63142}" dt="2024-10-29T19:27:26.205" v="1352" actId="20577"/>
        <pc:sldMkLst>
          <pc:docMk/>
          <pc:sldMk cId="4191209060" sldId="322"/>
        </pc:sldMkLst>
        <pc:spChg chg="mod">
          <ac:chgData name="Abigail Way" userId="7e3f522b-c718-4c0f-bc0d-52d396d72357" providerId="ADAL" clId="{1898AB04-315C-47F1-BD7A-6EAE7AB63142}" dt="2024-10-29T19:27:26.205" v="1352" actId="20577"/>
          <ac:spMkLst>
            <pc:docMk/>
            <pc:sldMk cId="4191209060" sldId="322"/>
            <ac:spMk id="10" creationId="{B5FC71E2-E8EA-40D0-B8E2-9F4E9AD3792D}"/>
          </ac:spMkLst>
        </pc:spChg>
      </pc:sldChg>
      <pc:sldChg chg="modSp">
        <pc:chgData name="Abigail Way" userId="7e3f522b-c718-4c0f-bc0d-52d396d72357" providerId="ADAL" clId="{1898AB04-315C-47F1-BD7A-6EAE7AB63142}" dt="2024-10-29T19:27:35.847" v="1356" actId="20577"/>
        <pc:sldMkLst>
          <pc:docMk/>
          <pc:sldMk cId="3878161211" sldId="323"/>
        </pc:sldMkLst>
        <pc:spChg chg="mod">
          <ac:chgData name="Abigail Way" userId="7e3f522b-c718-4c0f-bc0d-52d396d72357" providerId="ADAL" clId="{1898AB04-315C-47F1-BD7A-6EAE7AB63142}" dt="2024-10-29T19:27:35.847" v="1356" actId="20577"/>
          <ac:spMkLst>
            <pc:docMk/>
            <pc:sldMk cId="3878161211" sldId="323"/>
            <ac:spMk id="4" creationId="{B118C38A-3885-4A65-9702-5E38357F9D30}"/>
          </ac:spMkLst>
        </pc:spChg>
      </pc:sldChg>
      <pc:sldChg chg="modSp">
        <pc:chgData name="Abigail Way" userId="7e3f522b-c718-4c0f-bc0d-52d396d72357" providerId="ADAL" clId="{1898AB04-315C-47F1-BD7A-6EAE7AB63142}" dt="2024-10-29T19:27:41.257" v="1358" actId="20577"/>
        <pc:sldMkLst>
          <pc:docMk/>
          <pc:sldMk cId="231640722" sldId="324"/>
        </pc:sldMkLst>
        <pc:spChg chg="mod">
          <ac:chgData name="Abigail Way" userId="7e3f522b-c718-4c0f-bc0d-52d396d72357" providerId="ADAL" clId="{1898AB04-315C-47F1-BD7A-6EAE7AB63142}" dt="2024-10-29T19:27:41.257" v="1358" actId="20577"/>
          <ac:spMkLst>
            <pc:docMk/>
            <pc:sldMk cId="231640722" sldId="324"/>
            <ac:spMk id="4" creationId="{B7689B47-64CB-44F7-A6EA-5C394ABDBBEA}"/>
          </ac:spMkLst>
        </pc:spChg>
      </pc:sldChg>
      <pc:sldChg chg="modSp">
        <pc:chgData name="Abigail Way" userId="7e3f522b-c718-4c0f-bc0d-52d396d72357" providerId="ADAL" clId="{1898AB04-315C-47F1-BD7A-6EAE7AB63142}" dt="2024-10-29T19:27:45.729" v="1360" actId="20577"/>
        <pc:sldMkLst>
          <pc:docMk/>
          <pc:sldMk cId="3523158964" sldId="325"/>
        </pc:sldMkLst>
        <pc:spChg chg="mod">
          <ac:chgData name="Abigail Way" userId="7e3f522b-c718-4c0f-bc0d-52d396d72357" providerId="ADAL" clId="{1898AB04-315C-47F1-BD7A-6EAE7AB63142}" dt="2024-10-29T19:27:45.729" v="1360" actId="20577"/>
          <ac:spMkLst>
            <pc:docMk/>
            <pc:sldMk cId="3523158964" sldId="325"/>
            <ac:spMk id="4" creationId="{521DC92A-6EFC-4044-828A-BB4CD50351F2}"/>
          </ac:spMkLst>
        </pc:spChg>
      </pc:sldChg>
      <pc:sldChg chg="modSp">
        <pc:chgData name="Abigail Way" userId="7e3f522b-c718-4c0f-bc0d-52d396d72357" providerId="ADAL" clId="{1898AB04-315C-47F1-BD7A-6EAE7AB63142}" dt="2024-10-29T19:27:50.350" v="1362" actId="20577"/>
        <pc:sldMkLst>
          <pc:docMk/>
          <pc:sldMk cId="2857685785" sldId="326"/>
        </pc:sldMkLst>
        <pc:spChg chg="mod">
          <ac:chgData name="Abigail Way" userId="7e3f522b-c718-4c0f-bc0d-52d396d72357" providerId="ADAL" clId="{1898AB04-315C-47F1-BD7A-6EAE7AB63142}" dt="2024-10-29T19:27:50.350" v="1362" actId="20577"/>
          <ac:spMkLst>
            <pc:docMk/>
            <pc:sldMk cId="2857685785" sldId="326"/>
            <ac:spMk id="4" creationId="{6CB769FD-3809-49E7-B4DE-88C26A680720}"/>
          </ac:spMkLst>
        </pc:spChg>
      </pc:sldChg>
      <pc:sldChg chg="modSp">
        <pc:chgData name="Abigail Way" userId="7e3f522b-c718-4c0f-bc0d-52d396d72357" providerId="ADAL" clId="{1898AB04-315C-47F1-BD7A-6EAE7AB63142}" dt="2024-10-29T19:27:54.831" v="1364" actId="20577"/>
        <pc:sldMkLst>
          <pc:docMk/>
          <pc:sldMk cId="2867234400" sldId="327"/>
        </pc:sldMkLst>
        <pc:spChg chg="mod">
          <ac:chgData name="Abigail Way" userId="7e3f522b-c718-4c0f-bc0d-52d396d72357" providerId="ADAL" clId="{1898AB04-315C-47F1-BD7A-6EAE7AB63142}" dt="2024-10-29T19:27:54.831" v="1364" actId="20577"/>
          <ac:spMkLst>
            <pc:docMk/>
            <pc:sldMk cId="2867234400" sldId="327"/>
            <ac:spMk id="4" creationId="{9DF40D9D-2F33-4E6F-9D86-18028F9E1230}"/>
          </ac:spMkLst>
        </pc:spChg>
      </pc:sldChg>
      <pc:sldChg chg="modSp">
        <pc:chgData name="Abigail Way" userId="7e3f522b-c718-4c0f-bc0d-52d396d72357" providerId="ADAL" clId="{1898AB04-315C-47F1-BD7A-6EAE7AB63142}" dt="2024-10-29T19:28:02.987" v="1367" actId="20577"/>
        <pc:sldMkLst>
          <pc:docMk/>
          <pc:sldMk cId="3803856140" sldId="328"/>
        </pc:sldMkLst>
        <pc:spChg chg="mod">
          <ac:chgData name="Abigail Way" userId="7e3f522b-c718-4c0f-bc0d-52d396d72357" providerId="ADAL" clId="{1898AB04-315C-47F1-BD7A-6EAE7AB63142}" dt="2024-10-29T19:28:02.987" v="1367" actId="20577"/>
          <ac:spMkLst>
            <pc:docMk/>
            <pc:sldMk cId="3803856140" sldId="328"/>
            <ac:spMk id="4" creationId="{659E07A0-49E9-4F6C-9249-376B1CAEFDF2}"/>
          </ac:spMkLst>
        </pc:spChg>
      </pc:sldChg>
      <pc:sldChg chg="modSp">
        <pc:chgData name="Abigail Way" userId="7e3f522b-c718-4c0f-bc0d-52d396d72357" providerId="ADAL" clId="{1898AB04-315C-47F1-BD7A-6EAE7AB63142}" dt="2024-10-29T19:28:07.933" v="1369" actId="20577"/>
        <pc:sldMkLst>
          <pc:docMk/>
          <pc:sldMk cId="1217494611" sldId="329"/>
        </pc:sldMkLst>
        <pc:spChg chg="mod">
          <ac:chgData name="Abigail Way" userId="7e3f522b-c718-4c0f-bc0d-52d396d72357" providerId="ADAL" clId="{1898AB04-315C-47F1-BD7A-6EAE7AB63142}" dt="2024-10-29T19:28:07.933" v="1369" actId="20577"/>
          <ac:spMkLst>
            <pc:docMk/>
            <pc:sldMk cId="1217494611" sldId="329"/>
            <ac:spMk id="4" creationId="{E033C0B9-1443-477C-A130-7FE15D5361DF}"/>
          </ac:spMkLst>
        </pc:spChg>
      </pc:sldChg>
      <pc:sldChg chg="modSp">
        <pc:chgData name="Abigail Way" userId="7e3f522b-c718-4c0f-bc0d-52d396d72357" providerId="ADAL" clId="{1898AB04-315C-47F1-BD7A-6EAE7AB63142}" dt="2024-10-29T19:28:12.866" v="1371" actId="20577"/>
        <pc:sldMkLst>
          <pc:docMk/>
          <pc:sldMk cId="1810911899" sldId="330"/>
        </pc:sldMkLst>
        <pc:spChg chg="mod">
          <ac:chgData name="Abigail Way" userId="7e3f522b-c718-4c0f-bc0d-52d396d72357" providerId="ADAL" clId="{1898AB04-315C-47F1-BD7A-6EAE7AB63142}" dt="2024-10-29T19:28:12.866" v="1371" actId="20577"/>
          <ac:spMkLst>
            <pc:docMk/>
            <pc:sldMk cId="1810911899" sldId="330"/>
            <ac:spMk id="4" creationId="{257B066B-06C8-4C89-B263-F6A872149677}"/>
          </ac:spMkLst>
        </pc:spChg>
      </pc:sldChg>
      <pc:sldChg chg="modSp">
        <pc:chgData name="Abigail Way" userId="7e3f522b-c718-4c0f-bc0d-52d396d72357" providerId="ADAL" clId="{1898AB04-315C-47F1-BD7A-6EAE7AB63142}" dt="2024-10-29T19:28:16.391" v="1373" actId="20577"/>
        <pc:sldMkLst>
          <pc:docMk/>
          <pc:sldMk cId="2516257311" sldId="331"/>
        </pc:sldMkLst>
        <pc:spChg chg="mod">
          <ac:chgData name="Abigail Way" userId="7e3f522b-c718-4c0f-bc0d-52d396d72357" providerId="ADAL" clId="{1898AB04-315C-47F1-BD7A-6EAE7AB63142}" dt="2024-10-29T19:28:16.391" v="1373" actId="20577"/>
          <ac:spMkLst>
            <pc:docMk/>
            <pc:sldMk cId="2516257311" sldId="331"/>
            <ac:spMk id="4" creationId="{CA47550B-E535-4760-B25E-963E3C584430}"/>
          </ac:spMkLst>
        </pc:spChg>
      </pc:sldChg>
      <pc:sldChg chg="modSp">
        <pc:chgData name="Abigail Way" userId="7e3f522b-c718-4c0f-bc0d-52d396d72357" providerId="ADAL" clId="{1898AB04-315C-47F1-BD7A-6EAE7AB63142}" dt="2024-10-29T19:28:21.093" v="1375" actId="20577"/>
        <pc:sldMkLst>
          <pc:docMk/>
          <pc:sldMk cId="4083283751" sldId="332"/>
        </pc:sldMkLst>
        <pc:spChg chg="mod">
          <ac:chgData name="Abigail Way" userId="7e3f522b-c718-4c0f-bc0d-52d396d72357" providerId="ADAL" clId="{1898AB04-315C-47F1-BD7A-6EAE7AB63142}" dt="2024-10-29T19:28:21.093" v="1375" actId="20577"/>
          <ac:spMkLst>
            <pc:docMk/>
            <pc:sldMk cId="4083283751" sldId="332"/>
            <ac:spMk id="4" creationId="{DAD67D72-955C-48E0-938C-83C3424DCD64}"/>
          </ac:spMkLst>
        </pc:spChg>
      </pc:sldChg>
      <pc:sldChg chg="modSp">
        <pc:chgData name="Abigail Way" userId="7e3f522b-c718-4c0f-bc0d-52d396d72357" providerId="ADAL" clId="{1898AB04-315C-47F1-BD7A-6EAE7AB63142}" dt="2024-10-29T19:28:31.438" v="1379" actId="20577"/>
        <pc:sldMkLst>
          <pc:docMk/>
          <pc:sldMk cId="3733308394" sldId="333"/>
        </pc:sldMkLst>
        <pc:spChg chg="mod">
          <ac:chgData name="Abigail Way" userId="7e3f522b-c718-4c0f-bc0d-52d396d72357" providerId="ADAL" clId="{1898AB04-315C-47F1-BD7A-6EAE7AB63142}" dt="2024-10-29T19:28:31.438" v="1379" actId="20577"/>
          <ac:spMkLst>
            <pc:docMk/>
            <pc:sldMk cId="3733308394" sldId="333"/>
            <ac:spMk id="4" creationId="{50AFB76D-836B-47DC-BEC9-00664FA314D5}"/>
          </ac:spMkLst>
        </pc:spChg>
      </pc:sldChg>
      <pc:sldChg chg="modSp">
        <pc:chgData name="Abigail Way" userId="7e3f522b-c718-4c0f-bc0d-52d396d72357" providerId="ADAL" clId="{1898AB04-315C-47F1-BD7A-6EAE7AB63142}" dt="2024-10-29T19:28:26.592" v="1377" actId="20577"/>
        <pc:sldMkLst>
          <pc:docMk/>
          <pc:sldMk cId="2386332184" sldId="334"/>
        </pc:sldMkLst>
        <pc:spChg chg="mod">
          <ac:chgData name="Abigail Way" userId="7e3f522b-c718-4c0f-bc0d-52d396d72357" providerId="ADAL" clId="{1898AB04-315C-47F1-BD7A-6EAE7AB63142}" dt="2024-10-29T19:28:26.592" v="1377" actId="20577"/>
          <ac:spMkLst>
            <pc:docMk/>
            <pc:sldMk cId="2386332184" sldId="334"/>
            <ac:spMk id="4" creationId="{1E11A111-0574-449E-B891-028B4602E705}"/>
          </ac:spMkLst>
        </pc:spChg>
      </pc:sldChg>
      <pc:sldChg chg="modSp">
        <pc:chgData name="Abigail Way" userId="7e3f522b-c718-4c0f-bc0d-52d396d72357" providerId="ADAL" clId="{1898AB04-315C-47F1-BD7A-6EAE7AB63142}" dt="2024-10-29T19:28:36.408" v="1381" actId="20577"/>
        <pc:sldMkLst>
          <pc:docMk/>
          <pc:sldMk cId="2745494995" sldId="335"/>
        </pc:sldMkLst>
        <pc:spChg chg="mod">
          <ac:chgData name="Abigail Way" userId="7e3f522b-c718-4c0f-bc0d-52d396d72357" providerId="ADAL" clId="{1898AB04-315C-47F1-BD7A-6EAE7AB63142}" dt="2024-10-29T19:28:36.408" v="1381" actId="20577"/>
          <ac:spMkLst>
            <pc:docMk/>
            <pc:sldMk cId="2745494995" sldId="335"/>
            <ac:spMk id="4" creationId="{03BCD066-2D24-46FE-9788-9864685175C2}"/>
          </ac:spMkLst>
        </pc:spChg>
      </pc:sldChg>
      <pc:sldChg chg="modSp">
        <pc:chgData name="Abigail Way" userId="7e3f522b-c718-4c0f-bc0d-52d396d72357" providerId="ADAL" clId="{1898AB04-315C-47F1-BD7A-6EAE7AB63142}" dt="2024-10-29T19:28:40.850" v="1383" actId="20577"/>
        <pc:sldMkLst>
          <pc:docMk/>
          <pc:sldMk cId="2507050503" sldId="336"/>
        </pc:sldMkLst>
        <pc:spChg chg="mod">
          <ac:chgData name="Abigail Way" userId="7e3f522b-c718-4c0f-bc0d-52d396d72357" providerId="ADAL" clId="{1898AB04-315C-47F1-BD7A-6EAE7AB63142}" dt="2024-10-29T19:28:40.850" v="1383" actId="20577"/>
          <ac:spMkLst>
            <pc:docMk/>
            <pc:sldMk cId="2507050503" sldId="336"/>
            <ac:spMk id="4" creationId="{0AF38691-F3C9-4E68-A7AC-6F2B78491C6D}"/>
          </ac:spMkLst>
        </pc:spChg>
      </pc:sldChg>
      <pc:sldChg chg="addSp modSp">
        <pc:chgData name="Abigail Way" userId="7e3f522b-c718-4c0f-bc0d-52d396d72357" providerId="ADAL" clId="{1898AB04-315C-47F1-BD7A-6EAE7AB63142}" dt="2024-10-29T19:28:45.785" v="1385" actId="20577"/>
        <pc:sldMkLst>
          <pc:docMk/>
          <pc:sldMk cId="2828182851" sldId="337"/>
        </pc:sldMkLst>
        <pc:spChg chg="add mod">
          <ac:chgData name="Abigail Way" userId="7e3f522b-c718-4c0f-bc0d-52d396d72357" providerId="ADAL" clId="{1898AB04-315C-47F1-BD7A-6EAE7AB63142}" dt="2024-10-24T19:27:55.478" v="690" actId="20577"/>
          <ac:spMkLst>
            <pc:docMk/>
            <pc:sldMk cId="2828182851" sldId="337"/>
            <ac:spMk id="2" creationId="{3588200A-BB99-4CBF-B7FF-63CBE501F1DC}"/>
          </ac:spMkLst>
        </pc:spChg>
        <pc:spChg chg="add mod">
          <ac:chgData name="Abigail Way" userId="7e3f522b-c718-4c0f-bc0d-52d396d72357" providerId="ADAL" clId="{1898AB04-315C-47F1-BD7A-6EAE7AB63142}" dt="2024-10-24T19:28:01.592" v="703" actId="20577"/>
          <ac:spMkLst>
            <pc:docMk/>
            <pc:sldMk cId="2828182851" sldId="337"/>
            <ac:spMk id="3" creationId="{8B818278-FD9A-4D85-9487-69F897EAA791}"/>
          </ac:spMkLst>
        </pc:spChg>
        <pc:spChg chg="add mod">
          <ac:chgData name="Abigail Way" userId="7e3f522b-c718-4c0f-bc0d-52d396d72357" providerId="ADAL" clId="{1898AB04-315C-47F1-BD7A-6EAE7AB63142}" dt="2024-10-24T19:28:13.281" v="713" actId="20577"/>
          <ac:spMkLst>
            <pc:docMk/>
            <pc:sldMk cId="2828182851" sldId="337"/>
            <ac:spMk id="4" creationId="{5A560094-284C-4896-BA05-A39D27852902}"/>
          </ac:spMkLst>
        </pc:spChg>
        <pc:spChg chg="add mod">
          <ac:chgData name="Abigail Way" userId="7e3f522b-c718-4c0f-bc0d-52d396d72357" providerId="ADAL" clId="{1898AB04-315C-47F1-BD7A-6EAE7AB63142}" dt="2024-10-29T19:28:45.785" v="1385" actId="20577"/>
          <ac:spMkLst>
            <pc:docMk/>
            <pc:sldMk cId="2828182851" sldId="337"/>
            <ac:spMk id="5" creationId="{CCEB3CCB-1111-4173-888F-84A4B9850F9E}"/>
          </ac:spMkLst>
        </pc:spChg>
        <pc:spChg chg="add mod">
          <ac:chgData name="Abigail Way" userId="7e3f522b-c718-4c0f-bc0d-52d396d72357" providerId="ADAL" clId="{1898AB04-315C-47F1-BD7A-6EAE7AB63142}" dt="2024-10-24T19:31:49.665" v="1060" actId="20577"/>
          <ac:spMkLst>
            <pc:docMk/>
            <pc:sldMk cId="2828182851" sldId="337"/>
            <ac:spMk id="6" creationId="{23759156-8614-4F6C-916A-E8A6A3550BEC}"/>
          </ac:spMkLst>
        </pc:spChg>
      </pc:sldChg>
      <pc:sldChg chg="modSp">
        <pc:chgData name="Abigail Way" userId="7e3f522b-c718-4c0f-bc0d-52d396d72357" providerId="ADAL" clId="{1898AB04-315C-47F1-BD7A-6EAE7AB63142}" dt="2025-01-07T20:42:43.252" v="5383" actId="20578"/>
        <pc:sldMkLst>
          <pc:docMk/>
          <pc:sldMk cId="2018454822" sldId="338"/>
        </pc:sldMkLst>
        <pc:spChg chg="mod">
          <ac:chgData name="Abigail Way" userId="7e3f522b-c718-4c0f-bc0d-52d396d72357" providerId="ADAL" clId="{1898AB04-315C-47F1-BD7A-6EAE7AB63142}" dt="2025-01-07T20:42:43.252" v="5383" actId="20578"/>
          <ac:spMkLst>
            <pc:docMk/>
            <pc:sldMk cId="2018454822" sldId="338"/>
            <ac:spMk id="2" creationId="{E2FF9B81-77ED-406B-B65C-57DD104EAC92}"/>
          </ac:spMkLst>
        </pc:spChg>
      </pc:sldChg>
      <pc:sldChg chg="modSp">
        <pc:chgData name="Abigail Way" userId="7e3f522b-c718-4c0f-bc0d-52d396d72357" providerId="ADAL" clId="{1898AB04-315C-47F1-BD7A-6EAE7AB63142}" dt="2025-01-07T20:48:20.561" v="5385" actId="20577"/>
        <pc:sldMkLst>
          <pc:docMk/>
          <pc:sldMk cId="642452928" sldId="340"/>
        </pc:sldMkLst>
        <pc:spChg chg="mod">
          <ac:chgData name="Abigail Way" userId="7e3f522b-c718-4c0f-bc0d-52d396d72357" providerId="ADAL" clId="{1898AB04-315C-47F1-BD7A-6EAE7AB63142}" dt="2024-10-24T19:21:42.454" v="348" actId="20577"/>
          <ac:spMkLst>
            <pc:docMk/>
            <pc:sldMk cId="642452928" sldId="340"/>
            <ac:spMk id="2" creationId="{E357715E-F034-4FD9-AB99-2EC0B5DB4B0A}"/>
          </ac:spMkLst>
        </pc:spChg>
        <pc:spChg chg="mod">
          <ac:chgData name="Abigail Way" userId="7e3f522b-c718-4c0f-bc0d-52d396d72357" providerId="ADAL" clId="{1898AB04-315C-47F1-BD7A-6EAE7AB63142}" dt="2024-10-24T19:21:47.642" v="364" actId="20577"/>
          <ac:spMkLst>
            <pc:docMk/>
            <pc:sldMk cId="642452928" sldId="340"/>
            <ac:spMk id="3" creationId="{18EBCDFC-C578-45D7-A366-96ED555BDB2C}"/>
          </ac:spMkLst>
        </pc:spChg>
        <pc:spChg chg="mod">
          <ac:chgData name="Abigail Way" userId="7e3f522b-c718-4c0f-bc0d-52d396d72357" providerId="ADAL" clId="{1898AB04-315C-47F1-BD7A-6EAE7AB63142}" dt="2025-01-07T20:48:20.561" v="5385" actId="20577"/>
          <ac:spMkLst>
            <pc:docMk/>
            <pc:sldMk cId="642452928" sldId="340"/>
            <ac:spMk id="4" creationId="{022ED508-B131-4956-87D9-CEBF5D22F476}"/>
          </ac:spMkLst>
        </pc:spChg>
        <pc:spChg chg="mod">
          <ac:chgData name="Abigail Way" userId="7e3f522b-c718-4c0f-bc0d-52d396d72357" providerId="ADAL" clId="{1898AB04-315C-47F1-BD7A-6EAE7AB63142}" dt="2024-10-24T19:18:17.238" v="206" actId="20577"/>
          <ac:spMkLst>
            <pc:docMk/>
            <pc:sldMk cId="642452928" sldId="340"/>
            <ac:spMk id="8" creationId="{9F273B4E-CFC9-4D8B-8240-D8BDEB2F37B8}"/>
          </ac:spMkLst>
        </pc:spChg>
        <pc:spChg chg="mod">
          <ac:chgData name="Abigail Way" userId="7e3f522b-c718-4c0f-bc0d-52d396d72357" providerId="ADAL" clId="{1898AB04-315C-47F1-BD7A-6EAE7AB63142}" dt="2024-10-24T19:17:28.324" v="189" actId="20577"/>
          <ac:spMkLst>
            <pc:docMk/>
            <pc:sldMk cId="642452928" sldId="340"/>
            <ac:spMk id="9" creationId="{150EB936-695E-4400-A7F0-A24E05B82598}"/>
          </ac:spMkLst>
        </pc:spChg>
        <pc:spChg chg="mod">
          <ac:chgData name="Abigail Way" userId="7e3f522b-c718-4c0f-bc0d-52d396d72357" providerId="ADAL" clId="{1898AB04-315C-47F1-BD7A-6EAE7AB63142}" dt="2024-10-24T19:17:23.365" v="185" actId="20577"/>
          <ac:spMkLst>
            <pc:docMk/>
            <pc:sldMk cId="642452928" sldId="340"/>
            <ac:spMk id="10" creationId="{20EF3E7B-8031-4BDF-AE0D-3CB2D24F8304}"/>
          </ac:spMkLst>
        </pc:spChg>
        <pc:spChg chg="mod">
          <ac:chgData name="Abigail Way" userId="7e3f522b-c718-4c0f-bc0d-52d396d72357" providerId="ADAL" clId="{1898AB04-315C-47F1-BD7A-6EAE7AB63142}" dt="2024-10-29T19:21:21.542" v="1261" actId="20577"/>
          <ac:spMkLst>
            <pc:docMk/>
            <pc:sldMk cId="642452928" sldId="340"/>
            <ac:spMk id="11" creationId="{9E41990D-E5EB-457C-B41A-2E5E8BEEB7A8}"/>
          </ac:spMkLst>
        </pc:spChg>
      </pc:sldChg>
      <pc:sldChg chg="modSp">
        <pc:chgData name="Abigail Way" userId="7e3f522b-c718-4c0f-bc0d-52d396d72357" providerId="ADAL" clId="{1898AB04-315C-47F1-BD7A-6EAE7AB63142}" dt="2024-10-29T19:29:03.116" v="1391" actId="20577"/>
        <pc:sldMkLst>
          <pc:docMk/>
          <pc:sldMk cId="4003092655" sldId="341"/>
        </pc:sldMkLst>
        <pc:spChg chg="mod">
          <ac:chgData name="Abigail Way" userId="7e3f522b-c718-4c0f-bc0d-52d396d72357" providerId="ADAL" clId="{1898AB04-315C-47F1-BD7A-6EAE7AB63142}" dt="2024-10-24T19:21:58.990" v="379" actId="20577"/>
          <ac:spMkLst>
            <pc:docMk/>
            <pc:sldMk cId="4003092655" sldId="341"/>
            <ac:spMk id="2" creationId="{E357715E-F034-4FD9-AB99-2EC0B5DB4B0A}"/>
          </ac:spMkLst>
        </pc:spChg>
        <pc:spChg chg="mod">
          <ac:chgData name="Abigail Way" userId="7e3f522b-c718-4c0f-bc0d-52d396d72357" providerId="ADAL" clId="{1898AB04-315C-47F1-BD7A-6EAE7AB63142}" dt="2024-10-24T19:22:05.171" v="396" actId="20577"/>
          <ac:spMkLst>
            <pc:docMk/>
            <pc:sldMk cId="4003092655" sldId="341"/>
            <ac:spMk id="3" creationId="{18EBCDFC-C578-45D7-A366-96ED555BDB2C}"/>
          </ac:spMkLst>
        </pc:spChg>
        <pc:spChg chg="mod">
          <ac:chgData name="Abigail Way" userId="7e3f522b-c718-4c0f-bc0d-52d396d72357" providerId="ADAL" clId="{1898AB04-315C-47F1-BD7A-6EAE7AB63142}" dt="2024-10-29T19:29:03.116" v="1391" actId="20577"/>
          <ac:spMkLst>
            <pc:docMk/>
            <pc:sldMk cId="4003092655" sldId="341"/>
            <ac:spMk id="4" creationId="{022ED508-B131-4956-87D9-CEBF5D22F476}"/>
          </ac:spMkLst>
        </pc:spChg>
        <pc:spChg chg="mod">
          <ac:chgData name="Abigail Way" userId="7e3f522b-c718-4c0f-bc0d-52d396d72357" providerId="ADAL" clId="{1898AB04-315C-47F1-BD7A-6EAE7AB63142}" dt="2024-10-24T19:19:34.603" v="257" actId="20577"/>
          <ac:spMkLst>
            <pc:docMk/>
            <pc:sldMk cId="4003092655" sldId="341"/>
            <ac:spMk id="8" creationId="{9F273B4E-CFC9-4D8B-8240-D8BDEB2F37B8}"/>
          </ac:spMkLst>
        </pc:spChg>
        <pc:spChg chg="mod">
          <ac:chgData name="Abigail Way" userId="7e3f522b-c718-4c0f-bc0d-52d396d72357" providerId="ADAL" clId="{1898AB04-315C-47F1-BD7A-6EAE7AB63142}" dt="2024-10-24T19:19:20.120" v="248" actId="20577"/>
          <ac:spMkLst>
            <pc:docMk/>
            <pc:sldMk cId="4003092655" sldId="341"/>
            <ac:spMk id="9" creationId="{150EB936-695E-4400-A7F0-A24E05B82598}"/>
          </ac:spMkLst>
        </pc:spChg>
        <pc:spChg chg="mod">
          <ac:chgData name="Abigail Way" userId="7e3f522b-c718-4c0f-bc0d-52d396d72357" providerId="ADAL" clId="{1898AB04-315C-47F1-BD7A-6EAE7AB63142}" dt="2024-10-24T19:18:54.042" v="244" actId="20577"/>
          <ac:spMkLst>
            <pc:docMk/>
            <pc:sldMk cId="4003092655" sldId="341"/>
            <ac:spMk id="10" creationId="{20EF3E7B-8031-4BDF-AE0D-3CB2D24F8304}"/>
          </ac:spMkLst>
        </pc:spChg>
        <pc:spChg chg="mod">
          <ac:chgData name="Abigail Way" userId="7e3f522b-c718-4c0f-bc0d-52d396d72357" providerId="ADAL" clId="{1898AB04-315C-47F1-BD7A-6EAE7AB63142}" dt="2024-10-29T19:21:26.461" v="1262" actId="20577"/>
          <ac:spMkLst>
            <pc:docMk/>
            <pc:sldMk cId="4003092655" sldId="341"/>
            <ac:spMk id="11" creationId="{9E41990D-E5EB-457C-B41A-2E5E8BEEB7A8}"/>
          </ac:spMkLst>
        </pc:spChg>
        <pc:spChg chg="mod">
          <ac:chgData name="Abigail Way" userId="7e3f522b-c718-4c0f-bc0d-52d396d72357" providerId="ADAL" clId="{1898AB04-315C-47F1-BD7A-6EAE7AB63142}" dt="2024-10-24T19:13:28.922" v="7" actId="20577"/>
          <ac:spMkLst>
            <pc:docMk/>
            <pc:sldMk cId="4003092655" sldId="341"/>
            <ac:spMk id="14" creationId="{027561C2-D9A3-430E-925D-DE857715823B}"/>
          </ac:spMkLst>
        </pc:spChg>
        <pc:spChg chg="mod">
          <ac:chgData name="Abigail Way" userId="7e3f522b-c718-4c0f-bc0d-52d396d72357" providerId="ADAL" clId="{1898AB04-315C-47F1-BD7A-6EAE7AB63142}" dt="2024-10-24T19:14:40.937" v="9"/>
          <ac:spMkLst>
            <pc:docMk/>
            <pc:sldMk cId="4003092655" sldId="341"/>
            <ac:spMk id="18" creationId="{B7D540DB-735C-489A-BA1A-C9D4B11401DD}"/>
          </ac:spMkLst>
        </pc:spChg>
        <pc:spChg chg="mod">
          <ac:chgData name="Abigail Way" userId="7e3f522b-c718-4c0f-bc0d-52d396d72357" providerId="ADAL" clId="{1898AB04-315C-47F1-BD7A-6EAE7AB63142}" dt="2024-10-24T19:18:26.240" v="207" actId="313"/>
          <ac:spMkLst>
            <pc:docMk/>
            <pc:sldMk cId="4003092655" sldId="341"/>
            <ac:spMk id="19" creationId="{F10CD0F0-2431-4E84-9444-DE66C5DC270E}"/>
          </ac:spMkLst>
        </pc:spChg>
        <pc:spChg chg="mod">
          <ac:chgData name="Abigail Way" userId="7e3f522b-c718-4c0f-bc0d-52d396d72357" providerId="ADAL" clId="{1898AB04-315C-47F1-BD7A-6EAE7AB63142}" dt="2024-10-24T19:19:50.922" v="268" actId="20577"/>
          <ac:spMkLst>
            <pc:docMk/>
            <pc:sldMk cId="4003092655" sldId="341"/>
            <ac:spMk id="22" creationId="{239F0D9C-E3E1-49A3-AEA0-36F573C5734D}"/>
          </ac:spMkLst>
        </pc:spChg>
      </pc:sldChg>
      <pc:sldChg chg="modSp">
        <pc:chgData name="Abigail Way" userId="7e3f522b-c718-4c0f-bc0d-52d396d72357" providerId="ADAL" clId="{1898AB04-315C-47F1-BD7A-6EAE7AB63142}" dt="2024-10-29T19:29:08.859" v="1395" actId="20577"/>
        <pc:sldMkLst>
          <pc:docMk/>
          <pc:sldMk cId="3641606666" sldId="342"/>
        </pc:sldMkLst>
        <pc:spChg chg="mod">
          <ac:chgData name="Abigail Way" userId="7e3f522b-c718-4c0f-bc0d-52d396d72357" providerId="ADAL" clId="{1898AB04-315C-47F1-BD7A-6EAE7AB63142}" dt="2024-10-29T19:29:08.859" v="1395" actId="20577"/>
          <ac:spMkLst>
            <pc:docMk/>
            <pc:sldMk cId="3641606666" sldId="342"/>
            <ac:spMk id="4" creationId="{022ED508-B131-4956-87D9-CEBF5D22F476}"/>
          </ac:spMkLst>
        </pc:spChg>
        <pc:spChg chg="mod">
          <ac:chgData name="Abigail Way" userId="7e3f522b-c718-4c0f-bc0d-52d396d72357" providerId="ADAL" clId="{1898AB04-315C-47F1-BD7A-6EAE7AB63142}" dt="2024-10-29T19:16:24.734" v="1106" actId="20577"/>
          <ac:spMkLst>
            <pc:docMk/>
            <pc:sldMk cId="3641606666" sldId="342"/>
            <ac:spMk id="24" creationId="{793ADD98-F932-4983-B8DF-F5C4DAA88233}"/>
          </ac:spMkLst>
        </pc:spChg>
        <pc:spChg chg="mod">
          <ac:chgData name="Abigail Way" userId="7e3f522b-c718-4c0f-bc0d-52d396d72357" providerId="ADAL" clId="{1898AB04-315C-47F1-BD7A-6EAE7AB63142}" dt="2024-10-29T19:16:59.455" v="1183" actId="20577"/>
          <ac:spMkLst>
            <pc:docMk/>
            <pc:sldMk cId="3641606666" sldId="342"/>
            <ac:spMk id="26" creationId="{19B9DB7E-5D86-4779-9F18-34248D735773}"/>
          </ac:spMkLst>
        </pc:spChg>
        <pc:spChg chg="mod">
          <ac:chgData name="Abigail Way" userId="7e3f522b-c718-4c0f-bc0d-52d396d72357" providerId="ADAL" clId="{1898AB04-315C-47F1-BD7A-6EAE7AB63142}" dt="2024-10-29T19:17:31.784" v="1259" actId="20577"/>
          <ac:spMkLst>
            <pc:docMk/>
            <pc:sldMk cId="3641606666" sldId="342"/>
            <ac:spMk id="28" creationId="{A4FB71E3-B58B-4678-9F34-8B202151BC83}"/>
          </ac:spMkLst>
        </pc:spChg>
      </pc:sldChg>
      <pc:sldChg chg="modSp">
        <pc:chgData name="Abigail Way" userId="7e3f522b-c718-4c0f-bc0d-52d396d72357" providerId="ADAL" clId="{1898AB04-315C-47F1-BD7A-6EAE7AB63142}" dt="2024-10-29T19:29:13.225" v="1397" actId="20577"/>
        <pc:sldMkLst>
          <pc:docMk/>
          <pc:sldMk cId="2663869919" sldId="343"/>
        </pc:sldMkLst>
        <pc:spChg chg="mod">
          <ac:chgData name="Abigail Way" userId="7e3f522b-c718-4c0f-bc0d-52d396d72357" providerId="ADAL" clId="{1898AB04-315C-47F1-BD7A-6EAE7AB63142}" dt="2024-10-29T19:29:13.225" v="1397" actId="20577"/>
          <ac:spMkLst>
            <pc:docMk/>
            <pc:sldMk cId="2663869919" sldId="343"/>
            <ac:spMk id="4" creationId="{022ED508-B131-4956-87D9-CEBF5D22F476}"/>
          </ac:spMkLst>
        </pc:spChg>
      </pc:sldChg>
      <pc:sldChg chg="modSp">
        <pc:chgData name="Abigail Way" userId="7e3f522b-c718-4c0f-bc0d-52d396d72357" providerId="ADAL" clId="{1898AB04-315C-47F1-BD7A-6EAE7AB63142}" dt="2024-10-29T19:26:24.742" v="1325" actId="20577"/>
        <pc:sldMkLst>
          <pc:docMk/>
          <pc:sldMk cId="2963793151" sldId="346"/>
        </pc:sldMkLst>
        <pc:spChg chg="mod">
          <ac:chgData name="Abigail Way" userId="7e3f522b-c718-4c0f-bc0d-52d396d72357" providerId="ADAL" clId="{1898AB04-315C-47F1-BD7A-6EAE7AB63142}" dt="2024-10-29T19:26:24.742" v="1325" actId="20577"/>
          <ac:spMkLst>
            <pc:docMk/>
            <pc:sldMk cId="2963793151" sldId="346"/>
            <ac:spMk id="5" creationId="{A45B868E-4B38-476F-AE76-23B7AE3828FF}"/>
          </ac:spMkLst>
        </pc:spChg>
      </pc:sldChg>
      <pc:sldChg chg="addSp delSp modSp add">
        <pc:chgData name="Abigail Way" userId="7e3f522b-c718-4c0f-bc0d-52d396d72357" providerId="ADAL" clId="{1898AB04-315C-47F1-BD7A-6EAE7AB63142}" dt="2024-11-12T20:33:05.210" v="4503" actId="20577"/>
        <pc:sldMkLst>
          <pc:docMk/>
          <pc:sldMk cId="1058763404" sldId="351"/>
        </pc:sldMkLst>
        <pc:spChg chg="add mod">
          <ac:chgData name="Abigail Way" userId="7e3f522b-c718-4c0f-bc0d-52d396d72357" providerId="ADAL" clId="{1898AB04-315C-47F1-BD7A-6EAE7AB63142}" dt="2024-11-12T20:32:46.640" v="4495" actId="20577"/>
          <ac:spMkLst>
            <pc:docMk/>
            <pc:sldMk cId="1058763404" sldId="351"/>
            <ac:spMk id="2" creationId="{48CDBB18-4B93-4EA0-BA75-B24B87B66796}"/>
          </ac:spMkLst>
        </pc:spChg>
        <pc:spChg chg="add mod">
          <ac:chgData name="Abigail Way" userId="7e3f522b-c718-4c0f-bc0d-52d396d72357" providerId="ADAL" clId="{1898AB04-315C-47F1-BD7A-6EAE7AB63142}" dt="2024-11-12T20:33:05.210" v="4503" actId="20577"/>
          <ac:spMkLst>
            <pc:docMk/>
            <pc:sldMk cId="1058763404" sldId="351"/>
            <ac:spMk id="3" creationId="{1CA11D8D-4F9C-47C4-854B-AC384B59C314}"/>
          </ac:spMkLst>
        </pc:spChg>
        <pc:spChg chg="add mod">
          <ac:chgData name="Abigail Way" userId="7e3f522b-c718-4c0f-bc0d-52d396d72357" providerId="ADAL" clId="{1898AB04-315C-47F1-BD7A-6EAE7AB63142}" dt="2024-11-12T20:32:16.021" v="4470" actId="20577"/>
          <ac:spMkLst>
            <pc:docMk/>
            <pc:sldMk cId="1058763404" sldId="351"/>
            <ac:spMk id="4" creationId="{EE31778C-5BC8-40FC-BE90-CA2E33AED77C}"/>
          </ac:spMkLst>
        </pc:spChg>
        <pc:picChg chg="add mod">
          <ac:chgData name="Abigail Way" userId="7e3f522b-c718-4c0f-bc0d-52d396d72357" providerId="ADAL" clId="{1898AB04-315C-47F1-BD7A-6EAE7AB63142}" dt="2024-10-30T19:47:20.436" v="2629" actId="14100"/>
          <ac:picMkLst>
            <pc:docMk/>
            <pc:sldMk cId="1058763404" sldId="351"/>
            <ac:picMk id="9" creationId="{E7EB841E-CC22-4647-811C-9016911EDFF2}"/>
          </ac:picMkLst>
        </pc:picChg>
        <pc:picChg chg="add del mod modCrop">
          <ac:chgData name="Abigail Way" userId="7e3f522b-c718-4c0f-bc0d-52d396d72357" providerId="ADAL" clId="{1898AB04-315C-47F1-BD7A-6EAE7AB63142}" dt="2024-10-30T19:46:12.460" v="2624" actId="14100"/>
          <ac:picMkLst>
            <pc:docMk/>
            <pc:sldMk cId="1058763404" sldId="351"/>
            <ac:picMk id="1032" creationId="{897B6511-B42C-40FF-8FCD-8E4B8940F894}"/>
          </ac:picMkLst>
        </pc:picChg>
      </pc:sldChg>
      <pc:sldChg chg="modSp">
        <pc:chgData name="Abigail Way" userId="7e3f522b-c718-4c0f-bc0d-52d396d72357" providerId="ADAL" clId="{1898AB04-315C-47F1-BD7A-6EAE7AB63142}" dt="2024-11-12T20:42:29.335" v="4626" actId="20577"/>
        <pc:sldMkLst>
          <pc:docMk/>
          <pc:sldMk cId="1336834768" sldId="352"/>
        </pc:sldMkLst>
        <pc:spChg chg="mod">
          <ac:chgData name="Abigail Way" userId="7e3f522b-c718-4c0f-bc0d-52d396d72357" providerId="ADAL" clId="{1898AB04-315C-47F1-BD7A-6EAE7AB63142}" dt="2024-11-12T20:42:29.335" v="4626" actId="20577"/>
          <ac:spMkLst>
            <pc:docMk/>
            <pc:sldMk cId="1336834768" sldId="352"/>
            <ac:spMk id="9" creationId="{7FA1CA06-BBE1-49C7-FBC1-F7DA014D2930}"/>
          </ac:spMkLst>
        </pc:spChg>
      </pc:sldChg>
      <pc:sldChg chg="modSp">
        <pc:chgData name="Abigail Way" userId="7e3f522b-c718-4c0f-bc0d-52d396d72357" providerId="ADAL" clId="{1898AB04-315C-47F1-BD7A-6EAE7AB63142}" dt="2025-01-07T20:22:43.949" v="5380" actId="20577"/>
        <pc:sldMkLst>
          <pc:docMk/>
          <pc:sldMk cId="3267572784" sldId="354"/>
        </pc:sldMkLst>
        <pc:spChg chg="mod">
          <ac:chgData name="Abigail Way" userId="7e3f522b-c718-4c0f-bc0d-52d396d72357" providerId="ADAL" clId="{1898AB04-315C-47F1-BD7A-6EAE7AB63142}" dt="2024-11-12T20:42:48.038" v="4630" actId="20577"/>
          <ac:spMkLst>
            <pc:docMk/>
            <pc:sldMk cId="3267572784" sldId="354"/>
            <ac:spMk id="2" creationId="{F0CD2062-26E6-440D-8C50-8048EFC3FF22}"/>
          </ac:spMkLst>
        </pc:spChg>
        <pc:spChg chg="mod">
          <ac:chgData name="Abigail Way" userId="7e3f522b-c718-4c0f-bc0d-52d396d72357" providerId="ADAL" clId="{1898AB04-315C-47F1-BD7A-6EAE7AB63142}" dt="2024-11-12T20:42:33.399" v="4627" actId="20577"/>
          <ac:spMkLst>
            <pc:docMk/>
            <pc:sldMk cId="3267572784" sldId="354"/>
            <ac:spMk id="5" creationId="{2FF3ABAC-49F6-49D0-B218-FB4866832246}"/>
          </ac:spMkLst>
        </pc:spChg>
        <pc:spChg chg="mod">
          <ac:chgData name="Abigail Way" userId="7e3f522b-c718-4c0f-bc0d-52d396d72357" providerId="ADAL" clId="{1898AB04-315C-47F1-BD7A-6EAE7AB63142}" dt="2025-01-07T20:22:43.949" v="5380" actId="20577"/>
          <ac:spMkLst>
            <pc:docMk/>
            <pc:sldMk cId="3267572784" sldId="354"/>
            <ac:spMk id="7" creationId="{F33A34B2-7AD8-46F6-B373-C68A7CAF9B31}"/>
          </ac:spMkLst>
        </pc:spChg>
      </pc:sldChg>
      <pc:sldChg chg="modSp">
        <pc:chgData name="Abigail Way" userId="7e3f522b-c718-4c0f-bc0d-52d396d72357" providerId="ADAL" clId="{1898AB04-315C-47F1-BD7A-6EAE7AB63142}" dt="2024-11-06T20:18:18.733" v="3436" actId="1038"/>
        <pc:sldMkLst>
          <pc:docMk/>
          <pc:sldMk cId="2950311435" sldId="355"/>
        </pc:sldMkLst>
        <pc:spChg chg="mod">
          <ac:chgData name="Abigail Way" userId="7e3f522b-c718-4c0f-bc0d-52d396d72357" providerId="ADAL" clId="{1898AB04-315C-47F1-BD7A-6EAE7AB63142}" dt="2024-11-06T20:14:36.019" v="3123"/>
          <ac:spMkLst>
            <pc:docMk/>
            <pc:sldMk cId="2950311435" sldId="355"/>
            <ac:spMk id="21" creationId="{58235EE4-B487-4359-B80F-8CA381444790}"/>
          </ac:spMkLst>
        </pc:spChg>
        <pc:spChg chg="mod">
          <ac:chgData name="Abigail Way" userId="7e3f522b-c718-4c0f-bc0d-52d396d72357" providerId="ADAL" clId="{1898AB04-315C-47F1-BD7A-6EAE7AB63142}" dt="2024-11-06T20:14:45.298" v="3130" actId="20577"/>
          <ac:spMkLst>
            <pc:docMk/>
            <pc:sldMk cId="2950311435" sldId="355"/>
            <ac:spMk id="22" creationId="{239F0D9C-E3E1-49A3-AEA0-36F573C5734D}"/>
          </ac:spMkLst>
        </pc:spChg>
        <pc:spChg chg="mod">
          <ac:chgData name="Abigail Way" userId="7e3f522b-c718-4c0f-bc0d-52d396d72357" providerId="ADAL" clId="{1898AB04-315C-47F1-BD7A-6EAE7AB63142}" dt="2024-11-06T20:17:44.040" v="3380" actId="313"/>
          <ac:spMkLst>
            <pc:docMk/>
            <pc:sldMk cId="2950311435" sldId="355"/>
            <ac:spMk id="24" creationId="{793ADD98-F932-4983-B8DF-F5C4DAA88233}"/>
          </ac:spMkLst>
        </pc:spChg>
        <pc:spChg chg="mod">
          <ac:chgData name="Abigail Way" userId="7e3f522b-c718-4c0f-bc0d-52d396d72357" providerId="ADAL" clId="{1898AB04-315C-47F1-BD7A-6EAE7AB63142}" dt="2024-11-06T20:17:50.554" v="3388" actId="20577"/>
          <ac:spMkLst>
            <pc:docMk/>
            <pc:sldMk cId="2950311435" sldId="355"/>
            <ac:spMk id="26" creationId="{19B9DB7E-5D86-4779-9F18-34248D735773}"/>
          </ac:spMkLst>
        </pc:spChg>
        <pc:spChg chg="mod">
          <ac:chgData name="Abigail Way" userId="7e3f522b-c718-4c0f-bc0d-52d396d72357" providerId="ADAL" clId="{1898AB04-315C-47F1-BD7A-6EAE7AB63142}" dt="2024-11-06T20:18:18.733" v="3436" actId="1038"/>
          <ac:spMkLst>
            <pc:docMk/>
            <pc:sldMk cId="2950311435" sldId="355"/>
            <ac:spMk id="28" creationId="{A4FB71E3-B58B-4678-9F34-8B202151BC83}"/>
          </ac:spMkLst>
        </pc:spChg>
      </pc:sldChg>
      <pc:sldChg chg="modSp">
        <pc:chgData name="Abigail Way" userId="7e3f522b-c718-4c0f-bc0d-52d396d72357" providerId="ADAL" clId="{1898AB04-315C-47F1-BD7A-6EAE7AB63142}" dt="2024-11-12T20:15:38.969" v="3808" actId="20577"/>
        <pc:sldMkLst>
          <pc:docMk/>
          <pc:sldMk cId="2826627281" sldId="357"/>
        </pc:sldMkLst>
        <pc:spChg chg="mod">
          <ac:chgData name="Abigail Way" userId="7e3f522b-c718-4c0f-bc0d-52d396d72357" providerId="ADAL" clId="{1898AB04-315C-47F1-BD7A-6EAE7AB63142}" dt="2024-11-12T20:13:03.515" v="3572" actId="20577"/>
          <ac:spMkLst>
            <pc:docMk/>
            <pc:sldMk cId="2826627281" sldId="357"/>
            <ac:spMk id="22" creationId="{239F0D9C-E3E1-49A3-AEA0-36F573C5734D}"/>
          </ac:spMkLst>
        </pc:spChg>
        <pc:spChg chg="mod">
          <ac:chgData name="Abigail Way" userId="7e3f522b-c718-4c0f-bc0d-52d396d72357" providerId="ADAL" clId="{1898AB04-315C-47F1-BD7A-6EAE7AB63142}" dt="2024-11-12T20:13:41.416" v="3635" actId="20577"/>
          <ac:spMkLst>
            <pc:docMk/>
            <pc:sldMk cId="2826627281" sldId="357"/>
            <ac:spMk id="24" creationId="{793ADD98-F932-4983-B8DF-F5C4DAA88233}"/>
          </ac:spMkLst>
        </pc:spChg>
        <pc:spChg chg="mod">
          <ac:chgData name="Abigail Way" userId="7e3f522b-c718-4c0f-bc0d-52d396d72357" providerId="ADAL" clId="{1898AB04-315C-47F1-BD7A-6EAE7AB63142}" dt="2024-11-12T20:14:03.793" v="3674" actId="20577"/>
          <ac:spMkLst>
            <pc:docMk/>
            <pc:sldMk cId="2826627281" sldId="357"/>
            <ac:spMk id="28" creationId="{A4FB71E3-B58B-4678-9F34-8B202151BC83}"/>
          </ac:spMkLst>
        </pc:spChg>
        <pc:spChg chg="mod">
          <ac:chgData name="Abigail Way" userId="7e3f522b-c718-4c0f-bc0d-52d396d72357" providerId="ADAL" clId="{1898AB04-315C-47F1-BD7A-6EAE7AB63142}" dt="2024-11-12T20:15:38.969" v="3808" actId="20577"/>
          <ac:spMkLst>
            <pc:docMk/>
            <pc:sldMk cId="2826627281" sldId="357"/>
            <ac:spMk id="30" creationId="{94730B9C-AC61-4D1E-AF28-28C057EDADCD}"/>
          </ac:spMkLst>
        </pc:spChg>
      </pc:sldChg>
      <pc:sldChg chg="addSp delSp modSp add">
        <pc:chgData name="Abigail Way" userId="7e3f522b-c718-4c0f-bc0d-52d396d72357" providerId="ADAL" clId="{1898AB04-315C-47F1-BD7A-6EAE7AB63142}" dt="2025-01-09T20:35:08.257" v="5972" actId="1076"/>
        <pc:sldMkLst>
          <pc:docMk/>
          <pc:sldMk cId="3307356371" sldId="362"/>
        </pc:sldMkLst>
        <pc:spChg chg="mod">
          <ac:chgData name="Abigail Way" userId="7e3f522b-c718-4c0f-bc0d-52d396d72357" providerId="ADAL" clId="{1898AB04-315C-47F1-BD7A-6EAE7AB63142}" dt="2024-11-12T20:35:19.075" v="4580" actId="20577"/>
          <ac:spMkLst>
            <pc:docMk/>
            <pc:sldMk cId="3307356371" sldId="362"/>
            <ac:spMk id="2" creationId="{48CDBB18-4B93-4EA0-BA75-B24B87B66796}"/>
          </ac:spMkLst>
        </pc:spChg>
        <pc:spChg chg="mod">
          <ac:chgData name="Abigail Way" userId="7e3f522b-c718-4c0f-bc0d-52d396d72357" providerId="ADAL" clId="{1898AB04-315C-47F1-BD7A-6EAE7AB63142}" dt="2024-11-12T20:35:34.584" v="4585" actId="5793"/>
          <ac:spMkLst>
            <pc:docMk/>
            <pc:sldMk cId="3307356371" sldId="362"/>
            <ac:spMk id="3" creationId="{1CA11D8D-4F9C-47C4-854B-AC384B59C314}"/>
          </ac:spMkLst>
        </pc:spChg>
        <pc:spChg chg="mod">
          <ac:chgData name="Abigail Way" userId="7e3f522b-c718-4c0f-bc0d-52d396d72357" providerId="ADAL" clId="{1898AB04-315C-47F1-BD7A-6EAE7AB63142}" dt="2024-11-12T20:36:14.656" v="4618" actId="20577"/>
          <ac:spMkLst>
            <pc:docMk/>
            <pc:sldMk cId="3307356371" sldId="362"/>
            <ac:spMk id="4" creationId="{EE31778C-5BC8-40FC-BE90-CA2E33AED77C}"/>
          </ac:spMkLst>
        </pc:spChg>
        <pc:picChg chg="add mod modCrop">
          <ac:chgData name="Abigail Way" userId="7e3f522b-c718-4c0f-bc0d-52d396d72357" providerId="ADAL" clId="{1898AB04-315C-47F1-BD7A-6EAE7AB63142}" dt="2025-01-09T20:33:59.621" v="5959" actId="1035"/>
          <ac:picMkLst>
            <pc:docMk/>
            <pc:sldMk cId="3307356371" sldId="362"/>
            <ac:picMk id="1026" creationId="{537B38A5-C9C7-44CD-8EF1-3BF7C41F95E4}"/>
          </ac:picMkLst>
        </pc:picChg>
        <pc:picChg chg="add mod modCrop">
          <ac:chgData name="Abigail Way" userId="7e3f522b-c718-4c0f-bc0d-52d396d72357" providerId="ADAL" clId="{1898AB04-315C-47F1-BD7A-6EAE7AB63142}" dt="2025-01-09T20:34:31.187" v="5965" actId="1076"/>
          <ac:picMkLst>
            <pc:docMk/>
            <pc:sldMk cId="3307356371" sldId="362"/>
            <ac:picMk id="1028" creationId="{790BE78D-7784-4714-9674-9727C4D1D356}"/>
          </ac:picMkLst>
        </pc:picChg>
        <pc:picChg chg="add mod modCrop">
          <ac:chgData name="Abigail Way" userId="7e3f522b-c718-4c0f-bc0d-52d396d72357" providerId="ADAL" clId="{1898AB04-315C-47F1-BD7A-6EAE7AB63142}" dt="2025-01-09T20:35:08.257" v="5972" actId="1076"/>
          <ac:picMkLst>
            <pc:docMk/>
            <pc:sldMk cId="3307356371" sldId="362"/>
            <ac:picMk id="1030" creationId="{307042D9-4BF5-4429-BA3C-F631EDBA07A9}"/>
          </ac:picMkLst>
        </pc:picChg>
      </pc:sldChg>
      <pc:sldChg chg="delSp modSp">
        <pc:chgData name="Abigail Way" userId="7e3f522b-c718-4c0f-bc0d-52d396d72357" providerId="ADAL" clId="{1898AB04-315C-47F1-BD7A-6EAE7AB63142}" dt="2024-12-13T17:27:46.438" v="4951" actId="20577"/>
        <pc:sldMkLst>
          <pc:docMk/>
          <pc:sldMk cId="3715374470" sldId="371"/>
        </pc:sldMkLst>
        <pc:spChg chg="mod">
          <ac:chgData name="Abigail Way" userId="7e3f522b-c718-4c0f-bc0d-52d396d72357" providerId="ADAL" clId="{1898AB04-315C-47F1-BD7A-6EAE7AB63142}" dt="2024-12-13T17:26:23.664" v="4760" actId="20577"/>
          <ac:spMkLst>
            <pc:docMk/>
            <pc:sldMk cId="3715374470" sldId="371"/>
            <ac:spMk id="14" creationId="{027561C2-D9A3-430E-925D-DE857715823B}"/>
          </ac:spMkLst>
        </pc:spChg>
        <pc:spChg chg="mod">
          <ac:chgData name="Abigail Way" userId="7e3f522b-c718-4c0f-bc0d-52d396d72357" providerId="ADAL" clId="{1898AB04-315C-47F1-BD7A-6EAE7AB63142}" dt="2024-12-13T17:26:43.409" v="4795" actId="20577"/>
          <ac:spMkLst>
            <pc:docMk/>
            <pc:sldMk cId="3715374470" sldId="371"/>
            <ac:spMk id="15" creationId="{BFD87279-434F-4051-90B8-E1FC28EAE769}"/>
          </ac:spMkLst>
        </pc:spChg>
        <pc:spChg chg="mod">
          <ac:chgData name="Abigail Way" userId="7e3f522b-c718-4c0f-bc0d-52d396d72357" providerId="ADAL" clId="{1898AB04-315C-47F1-BD7A-6EAE7AB63142}" dt="2024-12-13T17:27:46.438" v="4951" actId="20577"/>
          <ac:spMkLst>
            <pc:docMk/>
            <pc:sldMk cId="3715374470" sldId="371"/>
            <ac:spMk id="17" creationId="{BEADA364-FD99-4EF0-B73F-252C290B09D0}"/>
          </ac:spMkLst>
        </pc:spChg>
        <pc:spChg chg="mod">
          <ac:chgData name="Abigail Way" userId="7e3f522b-c718-4c0f-bc0d-52d396d72357" providerId="ADAL" clId="{1898AB04-315C-47F1-BD7A-6EAE7AB63142}" dt="2024-12-13T17:27:32.945" v="4919" actId="20577"/>
          <ac:spMkLst>
            <pc:docMk/>
            <pc:sldMk cId="3715374470" sldId="371"/>
            <ac:spMk id="26" creationId="{19B9DB7E-5D86-4779-9F18-34248D735773}"/>
          </ac:spMkLst>
        </pc:spChg>
      </pc:sldChg>
      <pc:sldChg chg="modSp add ord">
        <pc:chgData name="Abigail Way" userId="7e3f522b-c718-4c0f-bc0d-52d396d72357" providerId="ADAL" clId="{1898AB04-315C-47F1-BD7A-6EAE7AB63142}" dt="2025-01-07T20:22:18.622" v="5344" actId="20577"/>
        <pc:sldMkLst>
          <pc:docMk/>
          <pc:sldMk cId="971191517" sldId="382"/>
        </pc:sldMkLst>
        <pc:spChg chg="mod">
          <ac:chgData name="Abigail Way" userId="7e3f522b-c718-4c0f-bc0d-52d396d72357" providerId="ADAL" clId="{1898AB04-315C-47F1-BD7A-6EAE7AB63142}" dt="2025-01-07T20:18:33.792" v="5232" actId="20577"/>
          <ac:spMkLst>
            <pc:docMk/>
            <pc:sldMk cId="971191517" sldId="382"/>
            <ac:spMk id="15" creationId="{BFD87279-434F-4051-90B8-E1FC28EAE769}"/>
          </ac:spMkLst>
        </pc:spChg>
        <pc:spChg chg="mod">
          <ac:chgData name="Abigail Way" userId="7e3f522b-c718-4c0f-bc0d-52d396d72357" providerId="ADAL" clId="{1898AB04-315C-47F1-BD7A-6EAE7AB63142}" dt="2025-01-07T20:21:20.978" v="5322" actId="20577"/>
          <ac:spMkLst>
            <pc:docMk/>
            <pc:sldMk cId="971191517" sldId="382"/>
            <ac:spMk id="17" creationId="{BEADA364-FD99-4EF0-B73F-252C290B09D0}"/>
          </ac:spMkLst>
        </pc:spChg>
        <pc:spChg chg="mod">
          <ac:chgData name="Abigail Way" userId="7e3f522b-c718-4c0f-bc0d-52d396d72357" providerId="ADAL" clId="{1898AB04-315C-47F1-BD7A-6EAE7AB63142}" dt="2025-01-07T20:22:18.622" v="5344" actId="20577"/>
          <ac:spMkLst>
            <pc:docMk/>
            <pc:sldMk cId="971191517" sldId="382"/>
            <ac:spMk id="26" creationId="{19B9DB7E-5D86-4779-9F18-34248D735773}"/>
          </ac:spMkLst>
        </pc:spChg>
      </pc:sldChg>
      <pc:sldChg chg="modSp">
        <pc:chgData name="Abigail Way" userId="7e3f522b-c718-4c0f-bc0d-52d396d72357" providerId="ADAL" clId="{1898AB04-315C-47F1-BD7A-6EAE7AB63142}" dt="2025-01-09T20:29:07.389" v="5941" actId="313"/>
        <pc:sldMkLst>
          <pc:docMk/>
          <pc:sldMk cId="302445901" sldId="384"/>
        </pc:sldMkLst>
        <pc:spChg chg="mod">
          <ac:chgData name="Abigail Way" userId="7e3f522b-c718-4c0f-bc0d-52d396d72357" providerId="ADAL" clId="{1898AB04-315C-47F1-BD7A-6EAE7AB63142}" dt="2025-01-09T20:27:55.100" v="5888" actId="313"/>
          <ac:spMkLst>
            <pc:docMk/>
            <pc:sldMk cId="302445901" sldId="384"/>
            <ac:spMk id="17" creationId="{1F3899F8-85C5-9691-4212-7B7642EA04BB}"/>
          </ac:spMkLst>
        </pc:spChg>
        <pc:spChg chg="mod">
          <ac:chgData name="Abigail Way" userId="7e3f522b-c718-4c0f-bc0d-52d396d72357" providerId="ADAL" clId="{1898AB04-315C-47F1-BD7A-6EAE7AB63142}" dt="2025-01-09T20:23:28.767" v="5770" actId="20577"/>
          <ac:spMkLst>
            <pc:docMk/>
            <pc:sldMk cId="302445901" sldId="384"/>
            <ac:spMk id="18" creationId="{E5DDC612-162B-017F-EB03-AE4365A50A1A}"/>
          </ac:spMkLst>
        </pc:spChg>
        <pc:spChg chg="mod">
          <ac:chgData name="Abigail Way" userId="7e3f522b-c718-4c0f-bc0d-52d396d72357" providerId="ADAL" clId="{1898AB04-315C-47F1-BD7A-6EAE7AB63142}" dt="2025-01-09T20:29:07.389" v="5941" actId="313"/>
          <ac:spMkLst>
            <pc:docMk/>
            <pc:sldMk cId="302445901" sldId="384"/>
            <ac:spMk id="26" creationId="{698B61BC-D7C7-23CF-1C62-91F560968D5F}"/>
          </ac:spMkLst>
        </pc:spChg>
      </pc:sldChg>
      <pc:sldMasterChg chg="delSldLayout">
        <pc:chgData name="Abigail Way" userId="7e3f522b-c718-4c0f-bc0d-52d396d72357" providerId="ADAL" clId="{1898AB04-315C-47F1-BD7A-6EAE7AB63142}" dt="2024-10-30T19:13:16.065" v="1980" actId="2696"/>
        <pc:sldMasterMkLst>
          <pc:docMk/>
          <pc:sldMasterMk cId="0" sldId="2147483667"/>
        </pc:sldMasterMkLst>
      </pc:sldMasterChg>
    </pc:docChg>
  </pc:docChgLst>
  <pc:docChgLst>
    <pc:chgData name="Abigail Way" userId="7e3f522b-c718-4c0f-bc0d-52d396d72357" providerId="ADAL" clId="{999F688F-17FC-46F0-A406-2C0B2C786F40}"/>
    <pc:docChg chg="custSel modSld">
      <pc:chgData name="Abigail Way" userId="7e3f522b-c718-4c0f-bc0d-52d396d72357" providerId="ADAL" clId="{999F688F-17FC-46F0-A406-2C0B2C786F40}" dt="2024-10-31T15:38:30.292" v="43" actId="1076"/>
      <pc:docMkLst>
        <pc:docMk/>
      </pc:docMkLst>
      <pc:sldChg chg="modSp">
        <pc:chgData name="Abigail Way" userId="7e3f522b-c718-4c0f-bc0d-52d396d72357" providerId="ADAL" clId="{999F688F-17FC-46F0-A406-2C0B2C786F40}" dt="2024-10-31T15:36:37.192" v="37" actId="20578"/>
        <pc:sldMkLst>
          <pc:docMk/>
          <pc:sldMk cId="2663869919" sldId="343"/>
        </pc:sldMkLst>
        <pc:spChg chg="mod">
          <ac:chgData name="Abigail Way" userId="7e3f522b-c718-4c0f-bc0d-52d396d72357" providerId="ADAL" clId="{999F688F-17FC-46F0-A406-2C0B2C786F40}" dt="2024-10-31T15:36:37.192" v="37" actId="20578"/>
          <ac:spMkLst>
            <pc:docMk/>
            <pc:sldMk cId="2663869919" sldId="343"/>
            <ac:spMk id="18" creationId="{B7D540DB-735C-489A-BA1A-C9D4B11401DD}"/>
          </ac:spMkLst>
        </pc:spChg>
      </pc:sldChg>
      <pc:sldChg chg="modSp">
        <pc:chgData name="Abigail Way" userId="7e3f522b-c718-4c0f-bc0d-52d396d72357" providerId="ADAL" clId="{999F688F-17FC-46F0-A406-2C0B2C786F40}" dt="2024-10-31T15:38:30.292" v="43" actId="1076"/>
        <pc:sldMkLst>
          <pc:docMk/>
          <pc:sldMk cId="1058763404" sldId="351"/>
        </pc:sldMkLst>
        <pc:picChg chg="mod">
          <ac:chgData name="Abigail Way" userId="7e3f522b-c718-4c0f-bc0d-52d396d72357" providerId="ADAL" clId="{999F688F-17FC-46F0-A406-2C0B2C786F40}" dt="2024-10-31T15:38:17.814" v="40" actId="1076"/>
          <ac:picMkLst>
            <pc:docMk/>
            <pc:sldMk cId="1058763404" sldId="351"/>
            <ac:picMk id="9" creationId="{E7EB841E-CC22-4647-811C-9016911EDFF2}"/>
          </ac:picMkLst>
        </pc:picChg>
        <pc:picChg chg="mod">
          <ac:chgData name="Abigail Way" userId="7e3f522b-c718-4c0f-bc0d-52d396d72357" providerId="ADAL" clId="{999F688F-17FC-46F0-A406-2C0B2C786F40}" dt="2024-10-31T15:38:13.996" v="39" actId="1076"/>
          <ac:picMkLst>
            <pc:docMk/>
            <pc:sldMk cId="1058763404" sldId="351"/>
            <ac:picMk id="1032" creationId="{897B6511-B42C-40FF-8FCD-8E4B8940F894}"/>
          </ac:picMkLst>
        </pc:picChg>
      </pc:sldChg>
    </pc:docChg>
  </pc:docChgLst>
  <pc:docChgLst>
    <pc:chgData name="Dimas Tarin" userId="S::dimas.tarin@cecstudents.org::4f98e7f8-76ed-426a-b382-5a654525f775" providerId="AD" clId="Web-{3F6F65F8-8B7A-C073-5B38-4A0513C1E95C}"/>
    <pc:docChg chg="modSld">
      <pc:chgData name="Dimas Tarin" userId="S::dimas.tarin@cecstudents.org::4f98e7f8-76ed-426a-b382-5a654525f775" providerId="AD" clId="Web-{3F6F65F8-8B7A-C073-5B38-4A0513C1E95C}" dt="2024-12-02T20:23:14.861" v="56" actId="20577"/>
      <pc:docMkLst>
        <pc:docMk/>
      </pc:docMkLst>
      <pc:sldChg chg="modSp">
        <pc:chgData name="Dimas Tarin" userId="S::dimas.tarin@cecstudents.org::4f98e7f8-76ed-426a-b382-5a654525f775" providerId="AD" clId="Web-{3F6F65F8-8B7A-C073-5B38-4A0513C1E95C}" dt="2024-12-02T20:23:14.861" v="56" actId="20577"/>
        <pc:sldMkLst>
          <pc:docMk/>
          <pc:sldMk cId="848282540" sldId="365"/>
        </pc:sldMkLst>
        <pc:spChg chg="mod">
          <ac:chgData name="Dimas Tarin" userId="S::dimas.tarin@cecstudents.org::4f98e7f8-76ed-426a-b382-5a654525f775" providerId="AD" clId="Web-{3F6F65F8-8B7A-C073-5B38-4A0513C1E95C}" dt="2024-12-02T20:21:57.907" v="19" actId="20577"/>
          <ac:spMkLst>
            <pc:docMk/>
            <pc:sldMk cId="848282540" sldId="365"/>
            <ac:spMk id="22" creationId="{239F0D9C-E3E1-49A3-AEA0-36F573C5734D}"/>
          </ac:spMkLst>
        </pc:spChg>
        <pc:spChg chg="mod">
          <ac:chgData name="Dimas Tarin" userId="S::dimas.tarin@cecstudents.org::4f98e7f8-76ed-426a-b382-5a654525f775" providerId="AD" clId="Web-{3F6F65F8-8B7A-C073-5B38-4A0513C1E95C}" dt="2024-12-02T20:23:14.861" v="56" actId="20577"/>
          <ac:spMkLst>
            <pc:docMk/>
            <pc:sldMk cId="848282540" sldId="365"/>
            <ac:spMk id="30" creationId="{94730B9C-AC61-4D1E-AF28-28C057EDADCD}"/>
          </ac:spMkLst>
        </pc:spChg>
      </pc:sldChg>
    </pc:docChg>
  </pc:docChgLst>
  <pc:docChgLst>
    <pc:chgData name="Abigail Way" userId="7e3f522b-c718-4c0f-bc0d-52d396d72357" providerId="ADAL" clId="{175F69E0-46EC-49E6-9E1C-EEEED0BD2CDB}"/>
    <pc:docChg chg="undo custSel addSld delSld modSld sldOrd">
      <pc:chgData name="Abigail Way" userId="7e3f522b-c718-4c0f-bc0d-52d396d72357" providerId="ADAL" clId="{175F69E0-46EC-49E6-9E1C-EEEED0BD2CDB}" dt="2024-10-29T16:22:48.695" v="847"/>
      <pc:docMkLst>
        <pc:docMk/>
      </pc:docMkLst>
      <pc:sldChg chg="modSp ord">
        <pc:chgData name="Abigail Way" userId="7e3f522b-c718-4c0f-bc0d-52d396d72357" providerId="ADAL" clId="{175F69E0-46EC-49E6-9E1C-EEEED0BD2CDB}" dt="2024-10-29T16:21:23.337" v="738" actId="20577"/>
        <pc:sldMkLst>
          <pc:docMk/>
          <pc:sldMk cId="0" sldId="262"/>
        </pc:sldMkLst>
        <pc:spChg chg="mod">
          <ac:chgData name="Abigail Way" userId="7e3f522b-c718-4c0f-bc0d-52d396d72357" providerId="ADAL" clId="{175F69E0-46EC-49E6-9E1C-EEEED0BD2CDB}" dt="2024-10-29T16:21:23.337" v="738" actId="20577"/>
          <ac:spMkLst>
            <pc:docMk/>
            <pc:sldMk cId="0" sldId="262"/>
            <ac:spMk id="219" creationId="{00000000-0000-0000-0000-000000000000}"/>
          </ac:spMkLst>
        </pc:spChg>
      </pc:sldChg>
      <pc:sldChg chg="modSp">
        <pc:chgData name="Abigail Way" userId="7e3f522b-c718-4c0f-bc0d-52d396d72357" providerId="ADAL" clId="{175F69E0-46EC-49E6-9E1C-EEEED0BD2CDB}" dt="2024-10-29T16:11:51.450" v="354" actId="20577"/>
        <pc:sldMkLst>
          <pc:docMk/>
          <pc:sldMk cId="0" sldId="263"/>
        </pc:sldMkLst>
        <pc:spChg chg="mod">
          <ac:chgData name="Abigail Way" userId="7e3f522b-c718-4c0f-bc0d-52d396d72357" providerId="ADAL" clId="{175F69E0-46EC-49E6-9E1C-EEEED0BD2CDB}" dt="2024-10-29T16:11:51.450" v="354" actId="20577"/>
          <ac:spMkLst>
            <pc:docMk/>
            <pc:sldMk cId="0" sldId="263"/>
            <ac:spMk id="3" creationId="{560E42D9-0F0F-67C1-6FDA-2A46073EF081}"/>
          </ac:spMkLst>
        </pc:spChg>
      </pc:sldChg>
      <pc:sldChg chg="modSp">
        <pc:chgData name="Abigail Way" userId="7e3f522b-c718-4c0f-bc0d-52d396d72357" providerId="ADAL" clId="{175F69E0-46EC-49E6-9E1C-EEEED0BD2CDB}" dt="2024-10-29T16:11:35.551" v="350" actId="20577"/>
        <pc:sldMkLst>
          <pc:docMk/>
          <pc:sldMk cId="0" sldId="270"/>
        </pc:sldMkLst>
        <pc:spChg chg="mod">
          <ac:chgData name="Abigail Way" userId="7e3f522b-c718-4c0f-bc0d-52d396d72357" providerId="ADAL" clId="{175F69E0-46EC-49E6-9E1C-EEEED0BD2CDB}" dt="2024-10-29T16:04:20.602" v="88" actId="20577"/>
          <ac:spMkLst>
            <pc:docMk/>
            <pc:sldMk cId="0" sldId="270"/>
            <ac:spMk id="313" creationId="{00000000-0000-0000-0000-000000000000}"/>
          </ac:spMkLst>
        </pc:spChg>
        <pc:spChg chg="mod">
          <ac:chgData name="Abigail Way" userId="7e3f522b-c718-4c0f-bc0d-52d396d72357" providerId="ADAL" clId="{175F69E0-46EC-49E6-9E1C-EEEED0BD2CDB}" dt="2024-10-29T16:04:29.225" v="105" actId="20577"/>
          <ac:spMkLst>
            <pc:docMk/>
            <pc:sldMk cId="0" sldId="270"/>
            <ac:spMk id="314" creationId="{00000000-0000-0000-0000-000000000000}"/>
          </ac:spMkLst>
        </pc:spChg>
        <pc:spChg chg="mod">
          <ac:chgData name="Abigail Way" userId="7e3f522b-c718-4c0f-bc0d-52d396d72357" providerId="ADAL" clId="{175F69E0-46EC-49E6-9E1C-EEEED0BD2CDB}" dt="2024-10-29T16:04:39.726" v="113" actId="20577"/>
          <ac:spMkLst>
            <pc:docMk/>
            <pc:sldMk cId="0" sldId="270"/>
            <ac:spMk id="315" creationId="{00000000-0000-0000-0000-000000000000}"/>
          </ac:spMkLst>
        </pc:spChg>
        <pc:spChg chg="mod">
          <ac:chgData name="Abigail Way" userId="7e3f522b-c718-4c0f-bc0d-52d396d72357" providerId="ADAL" clId="{175F69E0-46EC-49E6-9E1C-EEEED0BD2CDB}" dt="2024-10-29T16:11:35.551" v="350" actId="20577"/>
          <ac:spMkLst>
            <pc:docMk/>
            <pc:sldMk cId="0" sldId="270"/>
            <ac:spMk id="316" creationId="{00000000-0000-0000-0000-000000000000}"/>
          </ac:spMkLst>
        </pc:spChg>
      </pc:sldChg>
      <pc:sldChg chg="modSp">
        <pc:chgData name="Abigail Way" userId="7e3f522b-c718-4c0f-bc0d-52d396d72357" providerId="ADAL" clId="{175F69E0-46EC-49E6-9E1C-EEEED0BD2CDB}" dt="2024-10-29T16:11:41.298" v="352" actId="20577"/>
        <pc:sldMkLst>
          <pc:docMk/>
          <pc:sldMk cId="0" sldId="271"/>
        </pc:sldMkLst>
        <pc:spChg chg="mod">
          <ac:chgData name="Abigail Way" userId="7e3f522b-c718-4c0f-bc0d-52d396d72357" providerId="ADAL" clId="{175F69E0-46EC-49E6-9E1C-EEEED0BD2CDB}" dt="2024-10-29T16:04:06.625" v="71" actId="313"/>
          <ac:spMkLst>
            <pc:docMk/>
            <pc:sldMk cId="0" sldId="271"/>
            <ac:spMk id="337" creationId="{00000000-0000-0000-0000-000000000000}"/>
          </ac:spMkLst>
        </pc:spChg>
        <pc:spChg chg="mod">
          <ac:chgData name="Abigail Way" userId="7e3f522b-c718-4c0f-bc0d-52d396d72357" providerId="ADAL" clId="{175F69E0-46EC-49E6-9E1C-EEEED0BD2CDB}" dt="2024-10-29T16:03:36.760" v="28" actId="20577"/>
          <ac:spMkLst>
            <pc:docMk/>
            <pc:sldMk cId="0" sldId="271"/>
            <ac:spMk id="338" creationId="{00000000-0000-0000-0000-000000000000}"/>
          </ac:spMkLst>
        </pc:spChg>
        <pc:spChg chg="mod">
          <ac:chgData name="Abigail Way" userId="7e3f522b-c718-4c0f-bc0d-52d396d72357" providerId="ADAL" clId="{175F69E0-46EC-49E6-9E1C-EEEED0BD2CDB}" dt="2024-10-29T16:03:44.413" v="36" actId="20577"/>
          <ac:spMkLst>
            <pc:docMk/>
            <pc:sldMk cId="0" sldId="271"/>
            <ac:spMk id="339" creationId="{00000000-0000-0000-0000-000000000000}"/>
          </ac:spMkLst>
        </pc:spChg>
        <pc:spChg chg="mod">
          <ac:chgData name="Abigail Way" userId="7e3f522b-c718-4c0f-bc0d-52d396d72357" providerId="ADAL" clId="{175F69E0-46EC-49E6-9E1C-EEEED0BD2CDB}" dt="2024-10-29T16:11:41.298" v="352" actId="20577"/>
          <ac:spMkLst>
            <pc:docMk/>
            <pc:sldMk cId="0" sldId="271"/>
            <ac:spMk id="340" creationId="{00000000-0000-0000-0000-000000000000}"/>
          </ac:spMkLst>
        </pc:spChg>
      </pc:sldChg>
      <pc:sldChg chg="modSp">
        <pc:chgData name="Abigail Way" userId="7e3f522b-c718-4c0f-bc0d-52d396d72357" providerId="ADAL" clId="{175F69E0-46EC-49E6-9E1C-EEEED0BD2CDB}" dt="2024-10-29T16:19:40.993" v="724" actId="20577"/>
        <pc:sldMkLst>
          <pc:docMk/>
          <pc:sldMk cId="0" sldId="296"/>
        </pc:sldMkLst>
        <pc:spChg chg="mod">
          <ac:chgData name="Abigail Way" userId="7e3f522b-c718-4c0f-bc0d-52d396d72357" providerId="ADAL" clId="{175F69E0-46EC-49E6-9E1C-EEEED0BD2CDB}" dt="2024-10-29T16:19:40.993" v="724" actId="20577"/>
          <ac:spMkLst>
            <pc:docMk/>
            <pc:sldMk cId="0" sldId="296"/>
            <ac:spMk id="3" creationId="{7F8D28CC-93C0-42B3-8558-C29C89F74DD4}"/>
          </ac:spMkLst>
        </pc:spChg>
      </pc:sldChg>
      <pc:sldChg chg="modSp">
        <pc:chgData name="Abigail Way" userId="7e3f522b-c718-4c0f-bc0d-52d396d72357" providerId="ADAL" clId="{175F69E0-46EC-49E6-9E1C-EEEED0BD2CDB}" dt="2024-10-29T16:19:46.073" v="726" actId="20577"/>
        <pc:sldMkLst>
          <pc:docMk/>
          <pc:sldMk cId="0" sldId="297"/>
        </pc:sldMkLst>
        <pc:spChg chg="mod">
          <ac:chgData name="Abigail Way" userId="7e3f522b-c718-4c0f-bc0d-52d396d72357" providerId="ADAL" clId="{175F69E0-46EC-49E6-9E1C-EEEED0BD2CDB}" dt="2024-10-29T16:19:46.073" v="726" actId="20577"/>
          <ac:spMkLst>
            <pc:docMk/>
            <pc:sldMk cId="0" sldId="297"/>
            <ac:spMk id="589" creationId="{00000000-0000-0000-0000-000000000000}"/>
          </ac:spMkLst>
        </pc:spChg>
      </pc:sldChg>
      <pc:sldChg chg="modSp">
        <pc:chgData name="Abigail Way" userId="7e3f522b-c718-4c0f-bc0d-52d396d72357" providerId="ADAL" clId="{175F69E0-46EC-49E6-9E1C-EEEED0BD2CDB}" dt="2024-10-29T16:19:50.251" v="728" actId="20577"/>
        <pc:sldMkLst>
          <pc:docMk/>
          <pc:sldMk cId="0" sldId="298"/>
        </pc:sldMkLst>
        <pc:spChg chg="mod">
          <ac:chgData name="Abigail Way" userId="7e3f522b-c718-4c0f-bc0d-52d396d72357" providerId="ADAL" clId="{175F69E0-46EC-49E6-9E1C-EEEED0BD2CDB}" dt="2024-10-29T16:19:50.251" v="728" actId="20577"/>
          <ac:spMkLst>
            <pc:docMk/>
            <pc:sldMk cId="0" sldId="298"/>
            <ac:spMk id="597" creationId="{00000000-0000-0000-0000-000000000000}"/>
          </ac:spMkLst>
        </pc:spChg>
      </pc:sldChg>
      <pc:sldChg chg="modSp">
        <pc:chgData name="Abigail Way" userId="7e3f522b-c718-4c0f-bc0d-52d396d72357" providerId="ADAL" clId="{175F69E0-46EC-49E6-9E1C-EEEED0BD2CDB}" dt="2024-10-29T16:11:56.937" v="356" actId="20577"/>
        <pc:sldMkLst>
          <pc:docMk/>
          <pc:sldMk cId="859400136" sldId="315"/>
        </pc:sldMkLst>
        <pc:spChg chg="mod">
          <ac:chgData name="Abigail Way" userId="7e3f522b-c718-4c0f-bc0d-52d396d72357" providerId="ADAL" clId="{175F69E0-46EC-49E6-9E1C-EEEED0BD2CDB}" dt="2024-10-29T16:11:56.937" v="356" actId="20577"/>
          <ac:spMkLst>
            <pc:docMk/>
            <pc:sldMk cId="859400136" sldId="315"/>
            <ac:spMk id="3" creationId="{560E42D9-0F0F-67C1-6FDA-2A46073EF081}"/>
          </ac:spMkLst>
        </pc:spChg>
      </pc:sldChg>
      <pc:sldChg chg="modSp">
        <pc:chgData name="Abigail Way" userId="7e3f522b-c718-4c0f-bc0d-52d396d72357" providerId="ADAL" clId="{175F69E0-46EC-49E6-9E1C-EEEED0BD2CDB}" dt="2024-10-29T16:12:01.859" v="358" actId="20577"/>
        <pc:sldMkLst>
          <pc:docMk/>
          <pc:sldMk cId="2475704764" sldId="317"/>
        </pc:sldMkLst>
        <pc:spChg chg="mod">
          <ac:chgData name="Abigail Way" userId="7e3f522b-c718-4c0f-bc0d-52d396d72357" providerId="ADAL" clId="{175F69E0-46EC-49E6-9E1C-EEEED0BD2CDB}" dt="2024-10-29T16:12:01.859" v="358" actId="20577"/>
          <ac:spMkLst>
            <pc:docMk/>
            <pc:sldMk cId="2475704764" sldId="317"/>
            <ac:spMk id="6" creationId="{E28ACFD8-DEF5-4663-AFC2-6033ACEDAABD}"/>
          </ac:spMkLst>
        </pc:spChg>
      </pc:sldChg>
      <pc:sldChg chg="modSp">
        <pc:chgData name="Abigail Way" userId="7e3f522b-c718-4c0f-bc0d-52d396d72357" providerId="ADAL" clId="{175F69E0-46EC-49E6-9E1C-EEEED0BD2CDB}" dt="2024-10-29T16:12:06.659" v="360" actId="20577"/>
        <pc:sldMkLst>
          <pc:docMk/>
          <pc:sldMk cId="3093804438" sldId="318"/>
        </pc:sldMkLst>
        <pc:spChg chg="mod">
          <ac:chgData name="Abigail Way" userId="7e3f522b-c718-4c0f-bc0d-52d396d72357" providerId="ADAL" clId="{175F69E0-46EC-49E6-9E1C-EEEED0BD2CDB}" dt="2024-10-29T16:12:06.659" v="360" actId="20577"/>
          <ac:spMkLst>
            <pc:docMk/>
            <pc:sldMk cId="3093804438" sldId="318"/>
            <ac:spMk id="7" creationId="{9D421300-1FA5-4F30-8364-2DC8C2F7BEEA}"/>
          </ac:spMkLst>
        </pc:spChg>
      </pc:sldChg>
      <pc:sldChg chg="modSp">
        <pc:chgData name="Abigail Way" userId="7e3f522b-c718-4c0f-bc0d-52d396d72357" providerId="ADAL" clId="{175F69E0-46EC-49E6-9E1C-EEEED0BD2CDB}" dt="2024-10-29T16:12:24.809" v="370" actId="20577"/>
        <pc:sldMkLst>
          <pc:docMk/>
          <pc:sldMk cId="1467363743" sldId="320"/>
        </pc:sldMkLst>
        <pc:spChg chg="mod">
          <ac:chgData name="Abigail Way" userId="7e3f522b-c718-4c0f-bc0d-52d396d72357" providerId="ADAL" clId="{175F69E0-46EC-49E6-9E1C-EEEED0BD2CDB}" dt="2024-10-29T16:12:24.809" v="370" actId="20577"/>
          <ac:spMkLst>
            <pc:docMk/>
            <pc:sldMk cId="1467363743" sldId="320"/>
            <ac:spMk id="4" creationId="{065B5134-8815-4434-8695-6FD37E7262C4}"/>
          </ac:spMkLst>
        </pc:spChg>
      </pc:sldChg>
      <pc:sldChg chg="modSp">
        <pc:chgData name="Abigail Way" userId="7e3f522b-c718-4c0f-bc0d-52d396d72357" providerId="ADAL" clId="{175F69E0-46EC-49E6-9E1C-EEEED0BD2CDB}" dt="2024-10-29T16:12:11.896" v="364" actId="20577"/>
        <pc:sldMkLst>
          <pc:docMk/>
          <pc:sldMk cId="1571900106" sldId="321"/>
        </pc:sldMkLst>
        <pc:spChg chg="mod">
          <ac:chgData name="Abigail Way" userId="7e3f522b-c718-4c0f-bc0d-52d396d72357" providerId="ADAL" clId="{175F69E0-46EC-49E6-9E1C-EEEED0BD2CDB}" dt="2024-10-29T16:12:11.896" v="364" actId="20577"/>
          <ac:spMkLst>
            <pc:docMk/>
            <pc:sldMk cId="1571900106" sldId="321"/>
            <ac:spMk id="4" creationId="{27A72DA5-FF56-4C02-9E4A-998361F9C769}"/>
          </ac:spMkLst>
        </pc:spChg>
      </pc:sldChg>
      <pc:sldChg chg="modSp">
        <pc:chgData name="Abigail Way" userId="7e3f522b-c718-4c0f-bc0d-52d396d72357" providerId="ADAL" clId="{175F69E0-46EC-49E6-9E1C-EEEED0BD2CDB}" dt="2024-10-29T16:12:17.128" v="368" actId="20577"/>
        <pc:sldMkLst>
          <pc:docMk/>
          <pc:sldMk cId="4191209060" sldId="322"/>
        </pc:sldMkLst>
        <pc:spChg chg="mod">
          <ac:chgData name="Abigail Way" userId="7e3f522b-c718-4c0f-bc0d-52d396d72357" providerId="ADAL" clId="{175F69E0-46EC-49E6-9E1C-EEEED0BD2CDB}" dt="2024-10-29T16:12:17.128" v="368" actId="20577"/>
          <ac:spMkLst>
            <pc:docMk/>
            <pc:sldMk cId="4191209060" sldId="322"/>
            <ac:spMk id="10" creationId="{B5FC71E2-E8EA-40D0-B8E2-9F4E9AD3792D}"/>
          </ac:spMkLst>
        </pc:spChg>
      </pc:sldChg>
      <pc:sldChg chg="modSp">
        <pc:chgData name="Abigail Way" userId="7e3f522b-c718-4c0f-bc0d-52d396d72357" providerId="ADAL" clId="{175F69E0-46EC-49E6-9E1C-EEEED0BD2CDB}" dt="2024-10-29T16:12:30.926" v="372" actId="20577"/>
        <pc:sldMkLst>
          <pc:docMk/>
          <pc:sldMk cId="3878161211" sldId="323"/>
        </pc:sldMkLst>
        <pc:spChg chg="mod">
          <ac:chgData name="Abigail Way" userId="7e3f522b-c718-4c0f-bc0d-52d396d72357" providerId="ADAL" clId="{175F69E0-46EC-49E6-9E1C-EEEED0BD2CDB}" dt="2024-10-29T16:12:30.926" v="372" actId="20577"/>
          <ac:spMkLst>
            <pc:docMk/>
            <pc:sldMk cId="3878161211" sldId="323"/>
            <ac:spMk id="4" creationId="{B118C38A-3885-4A65-9702-5E38357F9D30}"/>
          </ac:spMkLst>
        </pc:spChg>
      </pc:sldChg>
      <pc:sldChg chg="modSp">
        <pc:chgData name="Abigail Way" userId="7e3f522b-c718-4c0f-bc0d-52d396d72357" providerId="ADAL" clId="{175F69E0-46EC-49E6-9E1C-EEEED0BD2CDB}" dt="2024-10-29T16:12:39.278" v="374" actId="20577"/>
        <pc:sldMkLst>
          <pc:docMk/>
          <pc:sldMk cId="231640722" sldId="324"/>
        </pc:sldMkLst>
        <pc:spChg chg="mod">
          <ac:chgData name="Abigail Way" userId="7e3f522b-c718-4c0f-bc0d-52d396d72357" providerId="ADAL" clId="{175F69E0-46EC-49E6-9E1C-EEEED0BD2CDB}" dt="2024-10-29T16:12:39.278" v="374" actId="20577"/>
          <ac:spMkLst>
            <pc:docMk/>
            <pc:sldMk cId="231640722" sldId="324"/>
            <ac:spMk id="4" creationId="{B7689B47-64CB-44F7-A6EA-5C394ABDBBEA}"/>
          </ac:spMkLst>
        </pc:spChg>
      </pc:sldChg>
      <pc:sldChg chg="modSp">
        <pc:chgData name="Abigail Way" userId="7e3f522b-c718-4c0f-bc0d-52d396d72357" providerId="ADAL" clId="{175F69E0-46EC-49E6-9E1C-EEEED0BD2CDB}" dt="2024-10-29T16:12:43.597" v="376" actId="20577"/>
        <pc:sldMkLst>
          <pc:docMk/>
          <pc:sldMk cId="3523158964" sldId="325"/>
        </pc:sldMkLst>
        <pc:spChg chg="mod">
          <ac:chgData name="Abigail Way" userId="7e3f522b-c718-4c0f-bc0d-52d396d72357" providerId="ADAL" clId="{175F69E0-46EC-49E6-9E1C-EEEED0BD2CDB}" dt="2024-10-29T16:12:43.597" v="376" actId="20577"/>
          <ac:spMkLst>
            <pc:docMk/>
            <pc:sldMk cId="3523158964" sldId="325"/>
            <ac:spMk id="4" creationId="{521DC92A-6EFC-4044-828A-BB4CD50351F2}"/>
          </ac:spMkLst>
        </pc:spChg>
      </pc:sldChg>
      <pc:sldChg chg="modSp">
        <pc:chgData name="Abigail Way" userId="7e3f522b-c718-4c0f-bc0d-52d396d72357" providerId="ADAL" clId="{175F69E0-46EC-49E6-9E1C-EEEED0BD2CDB}" dt="2024-10-29T16:12:47.902" v="378" actId="20577"/>
        <pc:sldMkLst>
          <pc:docMk/>
          <pc:sldMk cId="2857685785" sldId="326"/>
        </pc:sldMkLst>
        <pc:spChg chg="mod">
          <ac:chgData name="Abigail Way" userId="7e3f522b-c718-4c0f-bc0d-52d396d72357" providerId="ADAL" clId="{175F69E0-46EC-49E6-9E1C-EEEED0BD2CDB}" dt="2024-10-29T16:12:47.902" v="378" actId="20577"/>
          <ac:spMkLst>
            <pc:docMk/>
            <pc:sldMk cId="2857685785" sldId="326"/>
            <ac:spMk id="4" creationId="{6CB769FD-3809-49E7-B4DE-88C26A680720}"/>
          </ac:spMkLst>
        </pc:spChg>
      </pc:sldChg>
      <pc:sldChg chg="modSp">
        <pc:chgData name="Abigail Way" userId="7e3f522b-c718-4c0f-bc0d-52d396d72357" providerId="ADAL" clId="{175F69E0-46EC-49E6-9E1C-EEEED0BD2CDB}" dt="2024-10-29T16:12:58.438" v="380" actId="20577"/>
        <pc:sldMkLst>
          <pc:docMk/>
          <pc:sldMk cId="2867234400" sldId="327"/>
        </pc:sldMkLst>
        <pc:spChg chg="mod">
          <ac:chgData name="Abigail Way" userId="7e3f522b-c718-4c0f-bc0d-52d396d72357" providerId="ADAL" clId="{175F69E0-46EC-49E6-9E1C-EEEED0BD2CDB}" dt="2024-10-29T16:12:58.438" v="380" actId="20577"/>
          <ac:spMkLst>
            <pc:docMk/>
            <pc:sldMk cId="2867234400" sldId="327"/>
            <ac:spMk id="4" creationId="{9DF40D9D-2F33-4E6F-9D86-18028F9E1230}"/>
          </ac:spMkLst>
        </pc:spChg>
      </pc:sldChg>
      <pc:sldChg chg="modSp">
        <pc:chgData name="Abigail Way" userId="7e3f522b-c718-4c0f-bc0d-52d396d72357" providerId="ADAL" clId="{175F69E0-46EC-49E6-9E1C-EEEED0BD2CDB}" dt="2024-10-29T16:13:02.870" v="382" actId="20577"/>
        <pc:sldMkLst>
          <pc:docMk/>
          <pc:sldMk cId="3803856140" sldId="328"/>
        </pc:sldMkLst>
        <pc:spChg chg="mod">
          <ac:chgData name="Abigail Way" userId="7e3f522b-c718-4c0f-bc0d-52d396d72357" providerId="ADAL" clId="{175F69E0-46EC-49E6-9E1C-EEEED0BD2CDB}" dt="2024-10-29T16:13:02.870" v="382" actId="20577"/>
          <ac:spMkLst>
            <pc:docMk/>
            <pc:sldMk cId="3803856140" sldId="328"/>
            <ac:spMk id="4" creationId="{659E07A0-49E9-4F6C-9249-376B1CAEFDF2}"/>
          </ac:spMkLst>
        </pc:spChg>
      </pc:sldChg>
      <pc:sldChg chg="modSp">
        <pc:chgData name="Abigail Way" userId="7e3f522b-c718-4c0f-bc0d-52d396d72357" providerId="ADAL" clId="{175F69E0-46EC-49E6-9E1C-EEEED0BD2CDB}" dt="2024-10-29T16:13:14.075" v="384" actId="20577"/>
        <pc:sldMkLst>
          <pc:docMk/>
          <pc:sldMk cId="1217494611" sldId="329"/>
        </pc:sldMkLst>
        <pc:spChg chg="mod">
          <ac:chgData name="Abigail Way" userId="7e3f522b-c718-4c0f-bc0d-52d396d72357" providerId="ADAL" clId="{175F69E0-46EC-49E6-9E1C-EEEED0BD2CDB}" dt="2024-10-29T16:13:14.075" v="384" actId="20577"/>
          <ac:spMkLst>
            <pc:docMk/>
            <pc:sldMk cId="1217494611" sldId="329"/>
            <ac:spMk id="4" creationId="{E033C0B9-1443-477C-A130-7FE15D5361DF}"/>
          </ac:spMkLst>
        </pc:spChg>
      </pc:sldChg>
      <pc:sldChg chg="modSp">
        <pc:chgData name="Abigail Way" userId="7e3f522b-c718-4c0f-bc0d-52d396d72357" providerId="ADAL" clId="{175F69E0-46EC-49E6-9E1C-EEEED0BD2CDB}" dt="2024-10-29T16:13:18.399" v="386" actId="20577"/>
        <pc:sldMkLst>
          <pc:docMk/>
          <pc:sldMk cId="1810911899" sldId="330"/>
        </pc:sldMkLst>
        <pc:spChg chg="mod">
          <ac:chgData name="Abigail Way" userId="7e3f522b-c718-4c0f-bc0d-52d396d72357" providerId="ADAL" clId="{175F69E0-46EC-49E6-9E1C-EEEED0BD2CDB}" dt="2024-10-29T16:13:18.399" v="386" actId="20577"/>
          <ac:spMkLst>
            <pc:docMk/>
            <pc:sldMk cId="1810911899" sldId="330"/>
            <ac:spMk id="4" creationId="{257B066B-06C8-4C89-B263-F6A872149677}"/>
          </ac:spMkLst>
        </pc:spChg>
      </pc:sldChg>
      <pc:sldChg chg="modSp">
        <pc:chgData name="Abigail Way" userId="7e3f522b-c718-4c0f-bc0d-52d396d72357" providerId="ADAL" clId="{175F69E0-46EC-49E6-9E1C-EEEED0BD2CDB}" dt="2024-10-29T16:13:24.373" v="390" actId="20577"/>
        <pc:sldMkLst>
          <pc:docMk/>
          <pc:sldMk cId="2516257311" sldId="331"/>
        </pc:sldMkLst>
        <pc:spChg chg="mod">
          <ac:chgData name="Abigail Way" userId="7e3f522b-c718-4c0f-bc0d-52d396d72357" providerId="ADAL" clId="{175F69E0-46EC-49E6-9E1C-EEEED0BD2CDB}" dt="2024-10-29T16:13:24.373" v="390" actId="20577"/>
          <ac:spMkLst>
            <pc:docMk/>
            <pc:sldMk cId="2516257311" sldId="331"/>
            <ac:spMk id="4" creationId="{CA47550B-E535-4760-B25E-963E3C584430}"/>
          </ac:spMkLst>
        </pc:spChg>
      </pc:sldChg>
      <pc:sldChg chg="modSp">
        <pc:chgData name="Abigail Way" userId="7e3f522b-c718-4c0f-bc0d-52d396d72357" providerId="ADAL" clId="{175F69E0-46EC-49E6-9E1C-EEEED0BD2CDB}" dt="2024-10-29T16:13:28.567" v="392" actId="20577"/>
        <pc:sldMkLst>
          <pc:docMk/>
          <pc:sldMk cId="4083283751" sldId="332"/>
        </pc:sldMkLst>
        <pc:spChg chg="mod">
          <ac:chgData name="Abigail Way" userId="7e3f522b-c718-4c0f-bc0d-52d396d72357" providerId="ADAL" clId="{175F69E0-46EC-49E6-9E1C-EEEED0BD2CDB}" dt="2024-10-29T16:13:28.567" v="392" actId="20577"/>
          <ac:spMkLst>
            <pc:docMk/>
            <pc:sldMk cId="4083283751" sldId="332"/>
            <ac:spMk id="4" creationId="{DAD67D72-955C-48E0-938C-83C3424DCD64}"/>
          </ac:spMkLst>
        </pc:spChg>
      </pc:sldChg>
      <pc:sldChg chg="modSp">
        <pc:chgData name="Abigail Way" userId="7e3f522b-c718-4c0f-bc0d-52d396d72357" providerId="ADAL" clId="{175F69E0-46EC-49E6-9E1C-EEEED0BD2CDB}" dt="2024-10-29T16:13:37.761" v="396" actId="20577"/>
        <pc:sldMkLst>
          <pc:docMk/>
          <pc:sldMk cId="3733308394" sldId="333"/>
        </pc:sldMkLst>
        <pc:spChg chg="mod">
          <ac:chgData name="Abigail Way" userId="7e3f522b-c718-4c0f-bc0d-52d396d72357" providerId="ADAL" clId="{175F69E0-46EC-49E6-9E1C-EEEED0BD2CDB}" dt="2024-10-29T16:13:37.761" v="396" actId="20577"/>
          <ac:spMkLst>
            <pc:docMk/>
            <pc:sldMk cId="3733308394" sldId="333"/>
            <ac:spMk id="4" creationId="{50AFB76D-836B-47DC-BEC9-00664FA314D5}"/>
          </ac:spMkLst>
        </pc:spChg>
      </pc:sldChg>
      <pc:sldChg chg="modSp">
        <pc:chgData name="Abigail Way" userId="7e3f522b-c718-4c0f-bc0d-52d396d72357" providerId="ADAL" clId="{175F69E0-46EC-49E6-9E1C-EEEED0BD2CDB}" dt="2024-10-29T16:13:32.544" v="394" actId="20577"/>
        <pc:sldMkLst>
          <pc:docMk/>
          <pc:sldMk cId="2386332184" sldId="334"/>
        </pc:sldMkLst>
        <pc:spChg chg="mod">
          <ac:chgData name="Abigail Way" userId="7e3f522b-c718-4c0f-bc0d-52d396d72357" providerId="ADAL" clId="{175F69E0-46EC-49E6-9E1C-EEEED0BD2CDB}" dt="2024-10-29T16:13:32.544" v="394" actId="20577"/>
          <ac:spMkLst>
            <pc:docMk/>
            <pc:sldMk cId="2386332184" sldId="334"/>
            <ac:spMk id="4" creationId="{1E11A111-0574-449E-B891-028B4602E705}"/>
          </ac:spMkLst>
        </pc:spChg>
      </pc:sldChg>
      <pc:sldChg chg="modSp">
        <pc:chgData name="Abigail Way" userId="7e3f522b-c718-4c0f-bc0d-52d396d72357" providerId="ADAL" clId="{175F69E0-46EC-49E6-9E1C-EEEED0BD2CDB}" dt="2024-10-29T16:13:42.526" v="398" actId="20577"/>
        <pc:sldMkLst>
          <pc:docMk/>
          <pc:sldMk cId="2745494995" sldId="335"/>
        </pc:sldMkLst>
        <pc:spChg chg="mod">
          <ac:chgData name="Abigail Way" userId="7e3f522b-c718-4c0f-bc0d-52d396d72357" providerId="ADAL" clId="{175F69E0-46EC-49E6-9E1C-EEEED0BD2CDB}" dt="2024-10-29T16:13:42.526" v="398" actId="20577"/>
          <ac:spMkLst>
            <pc:docMk/>
            <pc:sldMk cId="2745494995" sldId="335"/>
            <ac:spMk id="4" creationId="{03BCD066-2D24-46FE-9788-9864685175C2}"/>
          </ac:spMkLst>
        </pc:spChg>
      </pc:sldChg>
      <pc:sldChg chg="modSp">
        <pc:chgData name="Abigail Way" userId="7e3f522b-c718-4c0f-bc0d-52d396d72357" providerId="ADAL" clId="{175F69E0-46EC-49E6-9E1C-EEEED0BD2CDB}" dt="2024-10-29T16:13:48.408" v="400" actId="20577"/>
        <pc:sldMkLst>
          <pc:docMk/>
          <pc:sldMk cId="2507050503" sldId="336"/>
        </pc:sldMkLst>
        <pc:spChg chg="mod">
          <ac:chgData name="Abigail Way" userId="7e3f522b-c718-4c0f-bc0d-52d396d72357" providerId="ADAL" clId="{175F69E0-46EC-49E6-9E1C-EEEED0BD2CDB}" dt="2024-10-29T16:13:48.408" v="400" actId="20577"/>
          <ac:spMkLst>
            <pc:docMk/>
            <pc:sldMk cId="2507050503" sldId="336"/>
            <ac:spMk id="4" creationId="{0AF38691-F3C9-4E68-A7AC-6F2B78491C6D}"/>
          </ac:spMkLst>
        </pc:spChg>
      </pc:sldChg>
      <pc:sldChg chg="modSp">
        <pc:chgData name="Abigail Way" userId="7e3f522b-c718-4c0f-bc0d-52d396d72357" providerId="ADAL" clId="{175F69E0-46EC-49E6-9E1C-EEEED0BD2CDB}" dt="2024-10-29T16:13:54.499" v="402" actId="20577"/>
        <pc:sldMkLst>
          <pc:docMk/>
          <pc:sldMk cId="2828182851" sldId="337"/>
        </pc:sldMkLst>
        <pc:spChg chg="mod">
          <ac:chgData name="Abigail Way" userId="7e3f522b-c718-4c0f-bc0d-52d396d72357" providerId="ADAL" clId="{175F69E0-46EC-49E6-9E1C-EEEED0BD2CDB}" dt="2024-10-29T16:13:54.499" v="402" actId="20577"/>
          <ac:spMkLst>
            <pc:docMk/>
            <pc:sldMk cId="2828182851" sldId="337"/>
            <ac:spMk id="5" creationId="{CCEB3CCB-1111-4173-888F-84A4B9850F9E}"/>
          </ac:spMkLst>
        </pc:spChg>
      </pc:sldChg>
      <pc:sldChg chg="modSp">
        <pc:chgData name="Abigail Way" userId="7e3f522b-c718-4c0f-bc0d-52d396d72357" providerId="ADAL" clId="{175F69E0-46EC-49E6-9E1C-EEEED0BD2CDB}" dt="2024-10-29T16:18:03.964" v="644" actId="20577"/>
        <pc:sldMkLst>
          <pc:docMk/>
          <pc:sldMk cId="642452928" sldId="340"/>
        </pc:sldMkLst>
        <pc:spChg chg="mod">
          <ac:chgData name="Abigail Way" userId="7e3f522b-c718-4c0f-bc0d-52d396d72357" providerId="ADAL" clId="{175F69E0-46EC-49E6-9E1C-EEEED0BD2CDB}" dt="2024-10-29T16:14:48.320" v="484" actId="20577"/>
          <ac:spMkLst>
            <pc:docMk/>
            <pc:sldMk cId="642452928" sldId="340"/>
            <ac:spMk id="4" creationId="{022ED508-B131-4956-87D9-CEBF5D22F476}"/>
          </ac:spMkLst>
        </pc:spChg>
        <pc:spChg chg="mod">
          <ac:chgData name="Abigail Way" userId="7e3f522b-c718-4c0f-bc0d-52d396d72357" providerId="ADAL" clId="{175F69E0-46EC-49E6-9E1C-EEEED0BD2CDB}" dt="2024-10-29T16:18:03.964" v="644" actId="20577"/>
          <ac:spMkLst>
            <pc:docMk/>
            <pc:sldMk cId="642452928" sldId="340"/>
            <ac:spMk id="9" creationId="{150EB936-695E-4400-A7F0-A24E05B82598}"/>
          </ac:spMkLst>
        </pc:spChg>
      </pc:sldChg>
      <pc:sldChg chg="modSp">
        <pc:chgData name="Abigail Way" userId="7e3f522b-c718-4c0f-bc0d-52d396d72357" providerId="ADAL" clId="{175F69E0-46EC-49E6-9E1C-EEEED0BD2CDB}" dt="2024-10-29T16:18:14.110" v="648" actId="20577"/>
        <pc:sldMkLst>
          <pc:docMk/>
          <pc:sldMk cId="4003092655" sldId="341"/>
        </pc:sldMkLst>
        <pc:spChg chg="mod">
          <ac:chgData name="Abigail Way" userId="7e3f522b-c718-4c0f-bc0d-52d396d72357" providerId="ADAL" clId="{175F69E0-46EC-49E6-9E1C-EEEED0BD2CDB}" dt="2024-10-29T16:15:14.191" v="517" actId="20577"/>
          <ac:spMkLst>
            <pc:docMk/>
            <pc:sldMk cId="4003092655" sldId="341"/>
            <ac:spMk id="4" creationId="{022ED508-B131-4956-87D9-CEBF5D22F476}"/>
          </ac:spMkLst>
        </pc:spChg>
        <pc:spChg chg="mod">
          <ac:chgData name="Abigail Way" userId="7e3f522b-c718-4c0f-bc0d-52d396d72357" providerId="ADAL" clId="{175F69E0-46EC-49E6-9E1C-EEEED0BD2CDB}" dt="2024-10-29T16:18:14.110" v="648" actId="20577"/>
          <ac:spMkLst>
            <pc:docMk/>
            <pc:sldMk cId="4003092655" sldId="341"/>
            <ac:spMk id="9" creationId="{150EB936-695E-4400-A7F0-A24E05B82598}"/>
          </ac:spMkLst>
        </pc:spChg>
      </pc:sldChg>
      <pc:sldChg chg="modSp">
        <pc:chgData name="Abigail Way" userId="7e3f522b-c718-4c0f-bc0d-52d396d72357" providerId="ADAL" clId="{175F69E0-46EC-49E6-9E1C-EEEED0BD2CDB}" dt="2024-10-29T16:19:14.542" v="695" actId="20577"/>
        <pc:sldMkLst>
          <pc:docMk/>
          <pc:sldMk cId="3641606666" sldId="342"/>
        </pc:sldMkLst>
        <pc:spChg chg="mod">
          <ac:chgData name="Abigail Way" userId="7e3f522b-c718-4c0f-bc0d-52d396d72357" providerId="ADAL" clId="{175F69E0-46EC-49E6-9E1C-EEEED0BD2CDB}" dt="2024-10-29T16:19:09.724" v="678" actId="20577"/>
          <ac:spMkLst>
            <pc:docMk/>
            <pc:sldMk cId="3641606666" sldId="342"/>
            <ac:spMk id="2" creationId="{E357715E-F034-4FD9-AB99-2EC0B5DB4B0A}"/>
          </ac:spMkLst>
        </pc:spChg>
        <pc:spChg chg="mod">
          <ac:chgData name="Abigail Way" userId="7e3f522b-c718-4c0f-bc0d-52d396d72357" providerId="ADAL" clId="{175F69E0-46EC-49E6-9E1C-EEEED0BD2CDB}" dt="2024-10-29T16:19:14.542" v="695" actId="20577"/>
          <ac:spMkLst>
            <pc:docMk/>
            <pc:sldMk cId="3641606666" sldId="342"/>
            <ac:spMk id="3" creationId="{18EBCDFC-C578-45D7-A366-96ED555BDB2C}"/>
          </ac:spMkLst>
        </pc:spChg>
        <pc:spChg chg="mod">
          <ac:chgData name="Abigail Way" userId="7e3f522b-c718-4c0f-bc0d-52d396d72357" providerId="ADAL" clId="{175F69E0-46EC-49E6-9E1C-EEEED0BD2CDB}" dt="2024-10-29T16:17:20.249" v="597" actId="20577"/>
          <ac:spMkLst>
            <pc:docMk/>
            <pc:sldMk cId="3641606666" sldId="342"/>
            <ac:spMk id="4" creationId="{022ED508-B131-4956-87D9-CEBF5D22F476}"/>
          </ac:spMkLst>
        </pc:spChg>
        <pc:spChg chg="mod">
          <ac:chgData name="Abigail Way" userId="7e3f522b-c718-4c0f-bc0d-52d396d72357" providerId="ADAL" clId="{175F69E0-46EC-49E6-9E1C-EEEED0BD2CDB}" dt="2024-10-29T16:18:26.914" v="650"/>
          <ac:spMkLst>
            <pc:docMk/>
            <pc:sldMk cId="3641606666" sldId="342"/>
            <ac:spMk id="8" creationId="{9F273B4E-CFC9-4D8B-8240-D8BDEB2F37B8}"/>
          </ac:spMkLst>
        </pc:spChg>
        <pc:spChg chg="mod">
          <ac:chgData name="Abigail Way" userId="7e3f522b-c718-4c0f-bc0d-52d396d72357" providerId="ADAL" clId="{175F69E0-46EC-49E6-9E1C-EEEED0BD2CDB}" dt="2024-10-29T16:16:18.889" v="528" actId="20577"/>
          <ac:spMkLst>
            <pc:docMk/>
            <pc:sldMk cId="3641606666" sldId="342"/>
            <ac:spMk id="22" creationId="{239F0D9C-E3E1-49A3-AEA0-36F573C5734D}"/>
          </ac:spMkLst>
        </pc:spChg>
      </pc:sldChg>
      <pc:sldChg chg="modSp">
        <pc:chgData name="Abigail Way" userId="7e3f522b-c718-4c0f-bc0d-52d396d72357" providerId="ADAL" clId="{175F69E0-46EC-49E6-9E1C-EEEED0BD2CDB}" dt="2024-10-29T16:19:32.157" v="720" actId="20577"/>
        <pc:sldMkLst>
          <pc:docMk/>
          <pc:sldMk cId="2663869919" sldId="343"/>
        </pc:sldMkLst>
        <pc:spChg chg="mod">
          <ac:chgData name="Abigail Way" userId="7e3f522b-c718-4c0f-bc0d-52d396d72357" providerId="ADAL" clId="{175F69E0-46EC-49E6-9E1C-EEEED0BD2CDB}" dt="2024-10-29T16:19:28.145" v="708" actId="20577"/>
          <ac:spMkLst>
            <pc:docMk/>
            <pc:sldMk cId="2663869919" sldId="343"/>
            <ac:spMk id="2" creationId="{E357715E-F034-4FD9-AB99-2EC0B5DB4B0A}"/>
          </ac:spMkLst>
        </pc:spChg>
        <pc:spChg chg="mod">
          <ac:chgData name="Abigail Way" userId="7e3f522b-c718-4c0f-bc0d-52d396d72357" providerId="ADAL" clId="{175F69E0-46EC-49E6-9E1C-EEEED0BD2CDB}" dt="2024-10-29T16:19:32.157" v="720" actId="20577"/>
          <ac:spMkLst>
            <pc:docMk/>
            <pc:sldMk cId="2663869919" sldId="343"/>
            <ac:spMk id="3" creationId="{18EBCDFC-C578-45D7-A366-96ED555BDB2C}"/>
          </ac:spMkLst>
        </pc:spChg>
        <pc:spChg chg="mod">
          <ac:chgData name="Abigail Way" userId="7e3f522b-c718-4c0f-bc0d-52d396d72357" providerId="ADAL" clId="{175F69E0-46EC-49E6-9E1C-EEEED0BD2CDB}" dt="2024-10-29T16:17:39.031" v="638" actId="20577"/>
          <ac:spMkLst>
            <pc:docMk/>
            <pc:sldMk cId="2663869919" sldId="343"/>
            <ac:spMk id="4" creationId="{022ED508-B131-4956-87D9-CEBF5D22F476}"/>
          </ac:spMkLst>
        </pc:spChg>
        <pc:spChg chg="mod">
          <ac:chgData name="Abigail Way" userId="7e3f522b-c718-4c0f-bc0d-52d396d72357" providerId="ADAL" clId="{175F69E0-46EC-49E6-9E1C-EEEED0BD2CDB}" dt="2024-10-29T16:18:33.590" v="652"/>
          <ac:spMkLst>
            <pc:docMk/>
            <pc:sldMk cId="2663869919" sldId="343"/>
            <ac:spMk id="8" creationId="{9F273B4E-CFC9-4D8B-8240-D8BDEB2F37B8}"/>
          </ac:spMkLst>
        </pc:spChg>
        <pc:spChg chg="mod">
          <ac:chgData name="Abigail Way" userId="7e3f522b-c718-4c0f-bc0d-52d396d72357" providerId="ADAL" clId="{175F69E0-46EC-49E6-9E1C-EEEED0BD2CDB}" dt="2024-10-29T16:18:53.156" v="665" actId="20577"/>
          <ac:spMkLst>
            <pc:docMk/>
            <pc:sldMk cId="2663869919" sldId="343"/>
            <ac:spMk id="9" creationId="{150EB936-695E-4400-A7F0-A24E05B82598}"/>
          </ac:spMkLst>
        </pc:spChg>
        <pc:spChg chg="mod">
          <ac:chgData name="Abigail Way" userId="7e3f522b-c718-4c0f-bc0d-52d396d72357" providerId="ADAL" clId="{175F69E0-46EC-49E6-9E1C-EEEED0BD2CDB}" dt="2024-10-29T16:18:44.753" v="655" actId="20577"/>
          <ac:spMkLst>
            <pc:docMk/>
            <pc:sldMk cId="2663869919" sldId="343"/>
            <ac:spMk id="10" creationId="{20EF3E7B-8031-4BDF-AE0D-3CB2D24F8304}"/>
          </ac:spMkLst>
        </pc:spChg>
        <pc:spChg chg="mod">
          <ac:chgData name="Abigail Way" userId="7e3f522b-c718-4c0f-bc0d-52d396d72357" providerId="ADAL" clId="{175F69E0-46EC-49E6-9E1C-EEEED0BD2CDB}" dt="2024-10-29T16:18:49.475" v="663" actId="20577"/>
          <ac:spMkLst>
            <pc:docMk/>
            <pc:sldMk cId="2663869919" sldId="343"/>
            <ac:spMk id="11" creationId="{9E41990D-E5EB-457C-B41A-2E5E8BEEB7A8}"/>
          </ac:spMkLst>
        </pc:spChg>
        <pc:spChg chg="mod">
          <ac:chgData name="Abigail Way" userId="7e3f522b-c718-4c0f-bc0d-52d396d72357" providerId="ADAL" clId="{175F69E0-46EC-49E6-9E1C-EEEED0BD2CDB}" dt="2024-10-29T16:16:31.981" v="551" actId="20577"/>
          <ac:spMkLst>
            <pc:docMk/>
            <pc:sldMk cId="2663869919" sldId="343"/>
            <ac:spMk id="14" creationId="{027561C2-D9A3-430E-925D-DE857715823B}"/>
          </ac:spMkLst>
        </pc:spChg>
        <pc:spChg chg="mod">
          <ac:chgData name="Abigail Way" userId="7e3f522b-c718-4c0f-bc0d-52d396d72357" providerId="ADAL" clId="{175F69E0-46EC-49E6-9E1C-EEEED0BD2CDB}" dt="2024-10-29T16:16:40.418" v="560" actId="20577"/>
          <ac:spMkLst>
            <pc:docMk/>
            <pc:sldMk cId="2663869919" sldId="343"/>
            <ac:spMk id="22" creationId="{239F0D9C-E3E1-49A3-AEA0-36F573C5734D}"/>
          </ac:spMkLst>
        </pc:spChg>
      </pc:sldChg>
      <pc:sldChg chg="modSp add">
        <pc:chgData name="Abigail Way" userId="7e3f522b-c718-4c0f-bc0d-52d396d72357" providerId="ADAL" clId="{175F69E0-46EC-49E6-9E1C-EEEED0BD2CDB}" dt="2024-10-29T16:22:01.975" v="794" actId="20577"/>
        <pc:sldMkLst>
          <pc:docMk/>
          <pc:sldMk cId="2963793151" sldId="346"/>
        </pc:sldMkLst>
        <pc:spChg chg="mod">
          <ac:chgData name="Abigail Way" userId="7e3f522b-c718-4c0f-bc0d-52d396d72357" providerId="ADAL" clId="{175F69E0-46EC-49E6-9E1C-EEEED0BD2CDB}" dt="2024-10-29T16:21:46.341" v="758" actId="20577"/>
          <ac:spMkLst>
            <pc:docMk/>
            <pc:sldMk cId="2963793151" sldId="346"/>
            <ac:spMk id="2" creationId="{8E75FA6C-1D60-4215-B6E7-C8E8A6049B2C}"/>
          </ac:spMkLst>
        </pc:spChg>
        <pc:spChg chg="mod">
          <ac:chgData name="Abigail Way" userId="7e3f522b-c718-4c0f-bc0d-52d396d72357" providerId="ADAL" clId="{175F69E0-46EC-49E6-9E1C-EEEED0BD2CDB}" dt="2024-10-29T16:21:56.521" v="786" actId="20577"/>
          <ac:spMkLst>
            <pc:docMk/>
            <pc:sldMk cId="2963793151" sldId="346"/>
            <ac:spMk id="3" creationId="{0ED8BF35-2F42-484C-9209-573ED145CFAE}"/>
          </ac:spMkLst>
        </pc:spChg>
        <pc:spChg chg="mod">
          <ac:chgData name="Abigail Way" userId="7e3f522b-c718-4c0f-bc0d-52d396d72357" providerId="ADAL" clId="{175F69E0-46EC-49E6-9E1C-EEEED0BD2CDB}" dt="2024-10-29T16:22:01.975" v="794" actId="20577"/>
          <ac:spMkLst>
            <pc:docMk/>
            <pc:sldMk cId="2963793151" sldId="346"/>
            <ac:spMk id="4" creationId="{A8D98E45-B334-48FA-B651-2BCD97EF6334}"/>
          </ac:spMkLst>
        </pc:spChg>
        <pc:spChg chg="mod">
          <ac:chgData name="Abigail Way" userId="7e3f522b-c718-4c0f-bc0d-52d396d72357" providerId="ADAL" clId="{175F69E0-46EC-49E6-9E1C-EEEED0BD2CDB}" dt="2024-10-29T16:11:29.793" v="348" actId="20577"/>
          <ac:spMkLst>
            <pc:docMk/>
            <pc:sldMk cId="2963793151" sldId="346"/>
            <ac:spMk id="5" creationId="{A45B868E-4B38-476F-AE76-23B7AE3828FF}"/>
          </ac:spMkLst>
        </pc:spChg>
      </pc:sldChg>
    </pc:docChg>
  </pc:docChgLst>
  <pc:docChgLst>
    <pc:chgData name="Dimas Tarin" userId="S::dimas.tarin@cecstudents.org::4f98e7f8-76ed-426a-b382-5a654525f775" providerId="AD" clId="Web-{766CEDB2-918C-EAD6-7C26-9E45D9A57313}"/>
    <pc:docChg chg="addSld modSld">
      <pc:chgData name="Dimas Tarin" userId="S::dimas.tarin@cecstudents.org::4f98e7f8-76ed-426a-b382-5a654525f775" providerId="AD" clId="Web-{766CEDB2-918C-EAD6-7C26-9E45D9A57313}" dt="2024-12-06T20:31:13.998" v="83" actId="20577"/>
      <pc:docMkLst>
        <pc:docMk/>
      </pc:docMkLst>
      <pc:sldChg chg="modSp">
        <pc:chgData name="Dimas Tarin" userId="S::dimas.tarin@cecstudents.org::4f98e7f8-76ed-426a-b382-5a654525f775" providerId="AD" clId="Web-{766CEDB2-918C-EAD6-7C26-9E45D9A57313}" dt="2024-12-06T20:28:30.699" v="2" actId="20577"/>
        <pc:sldMkLst>
          <pc:docMk/>
          <pc:sldMk cId="2457277220" sldId="367"/>
        </pc:sldMkLst>
        <pc:spChg chg="mod">
          <ac:chgData name="Dimas Tarin" userId="S::dimas.tarin@cecstudents.org::4f98e7f8-76ed-426a-b382-5a654525f775" providerId="AD" clId="Web-{766CEDB2-918C-EAD6-7C26-9E45D9A57313}" dt="2024-12-06T20:28:30.699" v="2" actId="20577"/>
          <ac:spMkLst>
            <pc:docMk/>
            <pc:sldMk cId="2457277220" sldId="367"/>
            <ac:spMk id="22" creationId="{239F0D9C-E3E1-49A3-AEA0-36F573C5734D}"/>
          </ac:spMkLst>
        </pc:spChg>
      </pc:sldChg>
      <pc:sldChg chg="delSp modSp add replId">
        <pc:chgData name="Dimas Tarin" userId="S::dimas.tarin@cecstudents.org::4f98e7f8-76ed-426a-b382-5a654525f775" providerId="AD" clId="Web-{766CEDB2-918C-EAD6-7C26-9E45D9A57313}" dt="2024-12-06T20:31:13.998" v="83" actId="20577"/>
        <pc:sldMkLst>
          <pc:docMk/>
          <pc:sldMk cId="2596115225" sldId="369"/>
        </pc:sldMkLst>
        <pc:spChg chg="mod">
          <ac:chgData name="Dimas Tarin" userId="S::dimas.tarin@cecstudents.org::4f98e7f8-76ed-426a-b382-5a654525f775" providerId="AD" clId="Web-{766CEDB2-918C-EAD6-7C26-9E45D9A57313}" dt="2024-12-06T20:29:41.794" v="13" actId="20577"/>
          <ac:spMkLst>
            <pc:docMk/>
            <pc:sldMk cId="2596115225" sldId="369"/>
            <ac:spMk id="13" creationId="{AC4FD4FC-B76F-45B6-9200-49373D645CE6}"/>
          </ac:spMkLst>
        </pc:spChg>
        <pc:spChg chg="mod">
          <ac:chgData name="Dimas Tarin" userId="S::dimas.tarin@cecstudents.org::4f98e7f8-76ed-426a-b382-5a654525f775" providerId="AD" clId="Web-{766CEDB2-918C-EAD6-7C26-9E45D9A57313}" dt="2024-12-06T20:28:47.950" v="11" actId="20577"/>
          <ac:spMkLst>
            <pc:docMk/>
            <pc:sldMk cId="2596115225" sldId="369"/>
            <ac:spMk id="14" creationId="{027561C2-D9A3-430E-925D-DE857715823B}"/>
          </ac:spMkLst>
        </pc:spChg>
        <pc:spChg chg="mod">
          <ac:chgData name="Dimas Tarin" userId="S::dimas.tarin@cecstudents.org::4f98e7f8-76ed-426a-b382-5a654525f775" providerId="AD" clId="Web-{766CEDB2-918C-EAD6-7C26-9E45D9A57313}" dt="2024-12-06T20:29:49.966" v="17" actId="20577"/>
          <ac:spMkLst>
            <pc:docMk/>
            <pc:sldMk cId="2596115225" sldId="369"/>
            <ac:spMk id="18" creationId="{B7D540DB-735C-489A-BA1A-C9D4B11401DD}"/>
          </ac:spMkLst>
        </pc:spChg>
        <pc:spChg chg="mod">
          <ac:chgData name="Dimas Tarin" userId="S::dimas.tarin@cecstudents.org::4f98e7f8-76ed-426a-b382-5a654525f775" providerId="AD" clId="Web-{766CEDB2-918C-EAD6-7C26-9E45D9A57313}" dt="2024-12-06T20:31:13.998" v="83" actId="20577"/>
          <ac:spMkLst>
            <pc:docMk/>
            <pc:sldMk cId="2596115225" sldId="369"/>
            <ac:spMk id="26" creationId="{19B9DB7E-5D86-4779-9F18-34248D735773}"/>
          </ac:spMkLst>
        </pc:spChg>
      </pc:sldChg>
    </pc:docChg>
  </pc:docChgLst>
  <pc:docChgLst>
    <pc:chgData name="Andrew Lyon" userId="S::andrew.lyon@coloradoearlycolleges.org::d1a8c3f8-967f-45ec-85c1-16e51caccca6" providerId="AD" clId="Web-{6B31E2AA-1CEA-E5E7-EA2F-9AD95B4DC0DA}"/>
    <pc:docChg chg="addSld delSld modSld">
      <pc:chgData name="Andrew Lyon" userId="S::andrew.lyon@coloradoearlycolleges.org::d1a8c3f8-967f-45ec-85c1-16e51caccca6" providerId="AD" clId="Web-{6B31E2AA-1CEA-E5E7-EA2F-9AD95B4DC0DA}" dt="2025-01-08T21:03:17.465" v="59" actId="20577"/>
      <pc:docMkLst>
        <pc:docMk/>
      </pc:docMkLst>
      <pc:sldChg chg="modSp">
        <pc:chgData name="Andrew Lyon" userId="S::andrew.lyon@coloradoearlycolleges.org::d1a8c3f8-967f-45ec-85c1-16e51caccca6" providerId="AD" clId="Web-{6B31E2AA-1CEA-E5E7-EA2F-9AD95B4DC0DA}" dt="2025-01-08T21:00:55.997" v="51" actId="20577"/>
        <pc:sldMkLst>
          <pc:docMk/>
          <pc:sldMk cId="1058763404" sldId="351"/>
        </pc:sldMkLst>
        <pc:spChg chg="mod">
          <ac:chgData name="Andrew Lyon" userId="S::andrew.lyon@coloradoearlycolleges.org::d1a8c3f8-967f-45ec-85c1-16e51caccca6" providerId="AD" clId="Web-{6B31E2AA-1CEA-E5E7-EA2F-9AD95B4DC0DA}" dt="2025-01-08T21:00:55.997" v="51" actId="20577"/>
          <ac:spMkLst>
            <pc:docMk/>
            <pc:sldMk cId="1058763404" sldId="351"/>
            <ac:spMk id="2" creationId="{48CDBB18-4B93-4EA0-BA75-B24B87B66796}"/>
          </ac:spMkLst>
        </pc:spChg>
        <pc:spChg chg="mod">
          <ac:chgData name="Andrew Lyon" userId="S::andrew.lyon@coloradoearlycolleges.org::d1a8c3f8-967f-45ec-85c1-16e51caccca6" providerId="AD" clId="Web-{6B31E2AA-1CEA-E5E7-EA2F-9AD95B4DC0DA}" dt="2025-01-08T21:00:20.762" v="40" actId="20577"/>
          <ac:spMkLst>
            <pc:docMk/>
            <pc:sldMk cId="1058763404" sldId="351"/>
            <ac:spMk id="3" creationId="{1CA11D8D-4F9C-47C4-854B-AC384B59C314}"/>
          </ac:spMkLst>
        </pc:spChg>
      </pc:sldChg>
      <pc:sldChg chg="modSp">
        <pc:chgData name="Andrew Lyon" userId="S::andrew.lyon@coloradoearlycolleges.org::d1a8c3f8-967f-45ec-85c1-16e51caccca6" providerId="AD" clId="Web-{6B31E2AA-1CEA-E5E7-EA2F-9AD95B4DC0DA}" dt="2025-01-08T21:03:17.465" v="59" actId="20577"/>
        <pc:sldMkLst>
          <pc:docMk/>
          <pc:sldMk cId="1336834768" sldId="352"/>
        </pc:sldMkLst>
        <pc:spChg chg="mod">
          <ac:chgData name="Andrew Lyon" userId="S::andrew.lyon@coloradoearlycolleges.org::d1a8c3f8-967f-45ec-85c1-16e51caccca6" providerId="AD" clId="Web-{6B31E2AA-1CEA-E5E7-EA2F-9AD95B4DC0DA}" dt="2025-01-08T21:03:17.465" v="59" actId="20577"/>
          <ac:spMkLst>
            <pc:docMk/>
            <pc:sldMk cId="1336834768" sldId="352"/>
            <ac:spMk id="10" creationId="{B5882440-4846-749C-FF13-0F5DC3A8F16C}"/>
          </ac:spMkLst>
        </pc:spChg>
      </pc:sldChg>
      <pc:sldChg chg="modSp new del">
        <pc:chgData name="Andrew Lyon" userId="S::andrew.lyon@coloradoearlycolleges.org::d1a8c3f8-967f-45ec-85c1-16e51caccca6" providerId="AD" clId="Web-{6B31E2AA-1CEA-E5E7-EA2F-9AD95B4DC0DA}" dt="2025-01-08T20:33:21.780" v="17"/>
        <pc:sldMkLst>
          <pc:docMk/>
          <pc:sldMk cId="3455904478" sldId="393"/>
        </pc:sldMkLst>
        <pc:spChg chg="mod">
          <ac:chgData name="Andrew Lyon" userId="S::andrew.lyon@coloradoearlycolleges.org::d1a8c3f8-967f-45ec-85c1-16e51caccca6" providerId="AD" clId="Web-{6B31E2AA-1CEA-E5E7-EA2F-9AD95B4DC0DA}" dt="2025-01-08T20:33:14.749" v="16" actId="20577"/>
          <ac:spMkLst>
            <pc:docMk/>
            <pc:sldMk cId="3455904478" sldId="393"/>
            <ac:spMk id="2" creationId="{E600C657-9F94-5F1E-4C37-61838C97F8BD}"/>
          </ac:spMkLst>
        </pc:spChg>
      </pc:sldChg>
    </pc:docChg>
  </pc:docChgLst>
  <pc:docChgLst>
    <pc:chgData name="Abigail Way" userId="7e3f522b-c718-4c0f-bc0d-52d396d72357" providerId="ADAL" clId="{3B6EA95F-4A74-431A-9782-18C1A5E093B4}"/>
    <pc:docChg chg="undo custSel addSld delSld modSld">
      <pc:chgData name="Abigail Way" userId="7e3f522b-c718-4c0f-bc0d-52d396d72357" providerId="ADAL" clId="{3B6EA95F-4A74-431A-9782-18C1A5E093B4}" dt="2024-11-13T20:54:03.997" v="5637" actId="20577"/>
      <pc:docMkLst>
        <pc:docMk/>
      </pc:docMkLst>
      <pc:sldChg chg="modSp">
        <pc:chgData name="Abigail Way" userId="7e3f522b-c718-4c0f-bc0d-52d396d72357" providerId="ADAL" clId="{3B6EA95F-4A74-431A-9782-18C1A5E093B4}" dt="2024-11-08T20:33:12.357" v="5039" actId="20577"/>
        <pc:sldMkLst>
          <pc:docMk/>
          <pc:sldMk cId="0" sldId="257"/>
        </pc:sldMkLst>
        <pc:spChg chg="mod">
          <ac:chgData name="Abigail Way" userId="7e3f522b-c718-4c0f-bc0d-52d396d72357" providerId="ADAL" clId="{3B6EA95F-4A74-431A-9782-18C1A5E093B4}" dt="2024-11-08T20:33:12.357" v="5039" actId="20577"/>
          <ac:spMkLst>
            <pc:docMk/>
            <pc:sldMk cId="0" sldId="257"/>
            <ac:spMk id="157" creationId="{00000000-0000-0000-0000-000000000000}"/>
          </ac:spMkLst>
        </pc:spChg>
      </pc:sldChg>
      <pc:sldChg chg="modSp">
        <pc:chgData name="Abigail Way" userId="7e3f522b-c718-4c0f-bc0d-52d396d72357" providerId="ADAL" clId="{3B6EA95F-4A74-431A-9782-18C1A5E093B4}" dt="2024-11-13T20:26:06.913" v="5261" actId="11"/>
        <pc:sldMkLst>
          <pc:docMk/>
          <pc:sldMk cId="0" sldId="262"/>
        </pc:sldMkLst>
        <pc:spChg chg="mod">
          <ac:chgData name="Abigail Way" userId="7e3f522b-c718-4c0f-bc0d-52d396d72357" providerId="ADAL" clId="{3B6EA95F-4A74-431A-9782-18C1A5E093B4}" dt="2024-11-13T20:26:06.913" v="5261" actId="11"/>
          <ac:spMkLst>
            <pc:docMk/>
            <pc:sldMk cId="0" sldId="262"/>
            <ac:spMk id="219" creationId="{00000000-0000-0000-0000-000000000000}"/>
          </ac:spMkLst>
        </pc:spChg>
      </pc:sldChg>
      <pc:sldChg chg="modSp">
        <pc:chgData name="Abigail Way" userId="7e3f522b-c718-4c0f-bc0d-52d396d72357" providerId="ADAL" clId="{3B6EA95F-4A74-431A-9782-18C1A5E093B4}" dt="2024-11-13T20:18:47.094" v="5161" actId="20577"/>
        <pc:sldMkLst>
          <pc:docMk/>
          <pc:sldMk cId="0" sldId="263"/>
        </pc:sldMkLst>
        <pc:spChg chg="mod">
          <ac:chgData name="Abigail Way" userId="7e3f522b-c718-4c0f-bc0d-52d396d72357" providerId="ADAL" clId="{3B6EA95F-4A74-431A-9782-18C1A5E093B4}" dt="2024-11-13T20:18:47.094" v="5161" actId="20577"/>
          <ac:spMkLst>
            <pc:docMk/>
            <pc:sldMk cId="0" sldId="263"/>
            <ac:spMk id="3" creationId="{560E42D9-0F0F-67C1-6FDA-2A46073EF081}"/>
          </ac:spMkLst>
        </pc:spChg>
      </pc:sldChg>
      <pc:sldChg chg="modSp">
        <pc:chgData name="Abigail Way" userId="7e3f522b-c718-4c0f-bc0d-52d396d72357" providerId="ADAL" clId="{3B6EA95F-4A74-431A-9782-18C1A5E093B4}" dt="2024-11-13T20:17:39.434" v="5141" actId="20577"/>
        <pc:sldMkLst>
          <pc:docMk/>
          <pc:sldMk cId="0" sldId="266"/>
        </pc:sldMkLst>
        <pc:spChg chg="mod">
          <ac:chgData name="Abigail Way" userId="7e3f522b-c718-4c0f-bc0d-52d396d72357" providerId="ADAL" clId="{3B6EA95F-4A74-431A-9782-18C1A5E093B4}" dt="2024-11-13T20:17:39.434" v="5141" actId="20577"/>
          <ac:spMkLst>
            <pc:docMk/>
            <pc:sldMk cId="0" sldId="266"/>
            <ac:spMk id="4" creationId="{A7AF827D-429D-40C0-87B2-9149FD2729AA}"/>
          </ac:spMkLst>
        </pc:spChg>
      </pc:sldChg>
      <pc:sldChg chg="modSp">
        <pc:chgData name="Abigail Way" userId="7e3f522b-c718-4c0f-bc0d-52d396d72357" providerId="ADAL" clId="{3B6EA95F-4A74-431A-9782-18C1A5E093B4}" dt="2024-11-13T20:17:52.698" v="5143" actId="20577"/>
        <pc:sldMkLst>
          <pc:docMk/>
          <pc:sldMk cId="0" sldId="268"/>
        </pc:sldMkLst>
        <pc:spChg chg="mod">
          <ac:chgData name="Abigail Way" userId="7e3f522b-c718-4c0f-bc0d-52d396d72357" providerId="ADAL" clId="{3B6EA95F-4A74-431A-9782-18C1A5E093B4}" dt="2024-11-13T20:17:52.698" v="5143" actId="20577"/>
          <ac:spMkLst>
            <pc:docMk/>
            <pc:sldMk cId="0" sldId="268"/>
            <ac:spMk id="2" creationId="{598EC5A1-99AB-4CE4-9000-501173A9F416}"/>
          </ac:spMkLst>
        </pc:spChg>
      </pc:sldChg>
      <pc:sldChg chg="modSp">
        <pc:chgData name="Abigail Way" userId="7e3f522b-c718-4c0f-bc0d-52d396d72357" providerId="ADAL" clId="{3B6EA95F-4A74-431A-9782-18C1A5E093B4}" dt="2024-11-13T20:17:58.648" v="5145" actId="20577"/>
        <pc:sldMkLst>
          <pc:docMk/>
          <pc:sldMk cId="0" sldId="269"/>
        </pc:sldMkLst>
        <pc:spChg chg="mod">
          <ac:chgData name="Abigail Way" userId="7e3f522b-c718-4c0f-bc0d-52d396d72357" providerId="ADAL" clId="{3B6EA95F-4A74-431A-9782-18C1A5E093B4}" dt="2024-11-13T20:17:58.648" v="5145" actId="20577"/>
          <ac:spMkLst>
            <pc:docMk/>
            <pc:sldMk cId="0" sldId="269"/>
            <ac:spMk id="6" creationId="{D8DBBFEC-C89A-48AF-AB01-34CE8B0A59E1}"/>
          </ac:spMkLst>
        </pc:spChg>
      </pc:sldChg>
      <pc:sldChg chg="modSp">
        <pc:chgData name="Abigail Way" userId="7e3f522b-c718-4c0f-bc0d-52d396d72357" providerId="ADAL" clId="{3B6EA95F-4A74-431A-9782-18C1A5E093B4}" dt="2024-11-13T20:18:15.067" v="5149" actId="20577"/>
        <pc:sldMkLst>
          <pc:docMk/>
          <pc:sldMk cId="0" sldId="270"/>
        </pc:sldMkLst>
        <pc:spChg chg="mod">
          <ac:chgData name="Abigail Way" userId="7e3f522b-c718-4c0f-bc0d-52d396d72357" providerId="ADAL" clId="{3B6EA95F-4A74-431A-9782-18C1A5E093B4}" dt="2024-11-13T20:18:15.067" v="5149" actId="20577"/>
          <ac:spMkLst>
            <pc:docMk/>
            <pc:sldMk cId="0" sldId="270"/>
            <ac:spMk id="316" creationId="{00000000-0000-0000-0000-000000000000}"/>
          </ac:spMkLst>
        </pc:spChg>
      </pc:sldChg>
      <pc:sldChg chg="modSp">
        <pc:chgData name="Abigail Way" userId="7e3f522b-c718-4c0f-bc0d-52d396d72357" providerId="ADAL" clId="{3B6EA95F-4A74-431A-9782-18C1A5E093B4}" dt="2024-11-13T20:18:20.859" v="5151" actId="20577"/>
        <pc:sldMkLst>
          <pc:docMk/>
          <pc:sldMk cId="0" sldId="271"/>
        </pc:sldMkLst>
        <pc:spChg chg="mod">
          <ac:chgData name="Abigail Way" userId="7e3f522b-c718-4c0f-bc0d-52d396d72357" providerId="ADAL" clId="{3B6EA95F-4A74-431A-9782-18C1A5E093B4}" dt="2024-11-13T20:18:20.859" v="5151" actId="20577"/>
          <ac:spMkLst>
            <pc:docMk/>
            <pc:sldMk cId="0" sldId="271"/>
            <ac:spMk id="340" creationId="{00000000-0000-0000-0000-000000000000}"/>
          </ac:spMkLst>
        </pc:spChg>
      </pc:sldChg>
      <pc:sldChg chg="modSp">
        <pc:chgData name="Abigail Way" userId="7e3f522b-c718-4c0f-bc0d-52d396d72357" providerId="ADAL" clId="{3B6EA95F-4A74-431A-9782-18C1A5E093B4}" dt="2024-11-13T20:18:30.296" v="5155" actId="20577"/>
        <pc:sldMkLst>
          <pc:docMk/>
          <pc:sldMk cId="0" sldId="272"/>
        </pc:sldMkLst>
        <pc:spChg chg="mod">
          <ac:chgData name="Abigail Way" userId="7e3f522b-c718-4c0f-bc0d-52d396d72357" providerId="ADAL" clId="{3B6EA95F-4A74-431A-9782-18C1A5E093B4}" dt="2024-11-13T20:18:30.296" v="5155" actId="20577"/>
          <ac:spMkLst>
            <pc:docMk/>
            <pc:sldMk cId="0" sldId="272"/>
            <ac:spMk id="348" creationId="{00000000-0000-0000-0000-000000000000}"/>
          </ac:spMkLst>
        </pc:spChg>
      </pc:sldChg>
      <pc:sldChg chg="modSp">
        <pc:chgData name="Abigail Way" userId="7e3f522b-c718-4c0f-bc0d-52d396d72357" providerId="ADAL" clId="{3B6EA95F-4A74-431A-9782-18C1A5E093B4}" dt="2024-11-13T20:18:34.797" v="5157" actId="20577"/>
        <pc:sldMkLst>
          <pc:docMk/>
          <pc:sldMk cId="0" sldId="273"/>
        </pc:sldMkLst>
        <pc:spChg chg="mod">
          <ac:chgData name="Abigail Way" userId="7e3f522b-c718-4c0f-bc0d-52d396d72357" providerId="ADAL" clId="{3B6EA95F-4A74-431A-9782-18C1A5E093B4}" dt="2024-11-13T20:18:34.797" v="5157" actId="20577"/>
          <ac:spMkLst>
            <pc:docMk/>
            <pc:sldMk cId="0" sldId="273"/>
            <ac:spMk id="357" creationId="{00000000-0000-0000-0000-000000000000}"/>
          </ac:spMkLst>
        </pc:spChg>
      </pc:sldChg>
      <pc:sldChg chg="modSp">
        <pc:chgData name="Abigail Way" userId="7e3f522b-c718-4c0f-bc0d-52d396d72357" providerId="ADAL" clId="{3B6EA95F-4A74-431A-9782-18C1A5E093B4}" dt="2024-11-13T20:18:39.472" v="5159" actId="20577"/>
        <pc:sldMkLst>
          <pc:docMk/>
          <pc:sldMk cId="0" sldId="274"/>
        </pc:sldMkLst>
        <pc:spChg chg="mod">
          <ac:chgData name="Abigail Way" userId="7e3f522b-c718-4c0f-bc0d-52d396d72357" providerId="ADAL" clId="{3B6EA95F-4A74-431A-9782-18C1A5E093B4}" dt="2024-11-13T20:18:39.472" v="5159" actId="20577"/>
          <ac:spMkLst>
            <pc:docMk/>
            <pc:sldMk cId="0" sldId="274"/>
            <ac:spMk id="408" creationId="{00000000-0000-0000-0000-000000000000}"/>
          </ac:spMkLst>
        </pc:spChg>
      </pc:sldChg>
      <pc:sldChg chg="modSp add del">
        <pc:chgData name="Abigail Way" userId="7e3f522b-c718-4c0f-bc0d-52d396d72357" providerId="ADAL" clId="{3B6EA95F-4A74-431A-9782-18C1A5E093B4}" dt="2024-11-13T20:22:43.477" v="5244" actId="20577"/>
        <pc:sldMkLst>
          <pc:docMk/>
          <pc:sldMk cId="0" sldId="296"/>
        </pc:sldMkLst>
        <pc:spChg chg="mod">
          <ac:chgData name="Abigail Way" userId="7e3f522b-c718-4c0f-bc0d-52d396d72357" providerId="ADAL" clId="{3B6EA95F-4A74-431A-9782-18C1A5E093B4}" dt="2024-11-13T20:22:43.477" v="5244" actId="20577"/>
          <ac:spMkLst>
            <pc:docMk/>
            <pc:sldMk cId="0" sldId="296"/>
            <ac:spMk id="3" creationId="{7F8D28CC-93C0-42B3-8558-C29C89F74DD4}"/>
          </ac:spMkLst>
        </pc:spChg>
      </pc:sldChg>
      <pc:sldChg chg="modSp add del">
        <pc:chgData name="Abigail Way" userId="7e3f522b-c718-4c0f-bc0d-52d396d72357" providerId="ADAL" clId="{3B6EA95F-4A74-431A-9782-18C1A5E093B4}" dt="2024-11-13T20:22:53.024" v="5250" actId="20577"/>
        <pc:sldMkLst>
          <pc:docMk/>
          <pc:sldMk cId="0" sldId="297"/>
        </pc:sldMkLst>
        <pc:spChg chg="mod">
          <ac:chgData name="Abigail Way" userId="7e3f522b-c718-4c0f-bc0d-52d396d72357" providerId="ADAL" clId="{3B6EA95F-4A74-431A-9782-18C1A5E093B4}" dt="2024-11-13T20:22:53.024" v="5250" actId="20577"/>
          <ac:spMkLst>
            <pc:docMk/>
            <pc:sldMk cId="0" sldId="297"/>
            <ac:spMk id="589" creationId="{00000000-0000-0000-0000-000000000000}"/>
          </ac:spMkLst>
        </pc:spChg>
      </pc:sldChg>
      <pc:sldChg chg="modSp add del">
        <pc:chgData name="Abigail Way" userId="7e3f522b-c718-4c0f-bc0d-52d396d72357" providerId="ADAL" clId="{3B6EA95F-4A74-431A-9782-18C1A5E093B4}" dt="2024-11-13T20:22:59.033" v="5254" actId="20577"/>
        <pc:sldMkLst>
          <pc:docMk/>
          <pc:sldMk cId="0" sldId="298"/>
        </pc:sldMkLst>
        <pc:spChg chg="mod">
          <ac:chgData name="Abigail Way" userId="7e3f522b-c718-4c0f-bc0d-52d396d72357" providerId="ADAL" clId="{3B6EA95F-4A74-431A-9782-18C1A5E093B4}" dt="2024-11-13T20:22:59.033" v="5254" actId="20577"/>
          <ac:spMkLst>
            <pc:docMk/>
            <pc:sldMk cId="0" sldId="298"/>
            <ac:spMk id="597" creationId="{00000000-0000-0000-0000-000000000000}"/>
          </ac:spMkLst>
        </pc:spChg>
        <pc:graphicFrameChg chg="mod">
          <ac:chgData name="Abigail Way" userId="7e3f522b-c718-4c0f-bc0d-52d396d72357" providerId="ADAL" clId="{3B6EA95F-4A74-431A-9782-18C1A5E093B4}" dt="2024-10-23T19:31:07.359" v="2666"/>
          <ac:graphicFrameMkLst>
            <pc:docMk/>
            <pc:sldMk cId="0" sldId="298"/>
            <ac:graphicFrameMk id="599" creationId="{00000000-0000-0000-0000-000000000000}"/>
          </ac:graphicFrameMkLst>
        </pc:graphicFrameChg>
      </pc:sldChg>
      <pc:sldChg chg="modSp add del">
        <pc:chgData name="Abigail Way" userId="7e3f522b-c718-4c0f-bc0d-52d396d72357" providerId="ADAL" clId="{3B6EA95F-4A74-431A-9782-18C1A5E093B4}" dt="2024-11-13T20:23:04.342" v="5256" actId="20577"/>
        <pc:sldMkLst>
          <pc:docMk/>
          <pc:sldMk cId="0" sldId="299"/>
        </pc:sldMkLst>
        <pc:spChg chg="mod">
          <ac:chgData name="Abigail Way" userId="7e3f522b-c718-4c0f-bc0d-52d396d72357" providerId="ADAL" clId="{3B6EA95F-4A74-431A-9782-18C1A5E093B4}" dt="2024-11-13T20:23:04.342" v="5256" actId="20577"/>
          <ac:spMkLst>
            <pc:docMk/>
            <pc:sldMk cId="0" sldId="299"/>
            <ac:spMk id="605" creationId="{00000000-0000-0000-0000-000000000000}"/>
          </ac:spMkLst>
        </pc:spChg>
        <pc:graphicFrameChg chg="mod modGraphic">
          <ac:chgData name="Abigail Way" userId="7e3f522b-c718-4c0f-bc0d-52d396d72357" providerId="ADAL" clId="{3B6EA95F-4A74-431A-9782-18C1A5E093B4}" dt="2024-11-08T20:23:46.596" v="5023"/>
          <ac:graphicFrameMkLst>
            <pc:docMk/>
            <pc:sldMk cId="0" sldId="299"/>
            <ac:graphicFrameMk id="607" creationId="{00000000-0000-0000-0000-000000000000}"/>
          </ac:graphicFrameMkLst>
        </pc:graphicFrameChg>
      </pc:sldChg>
      <pc:sldChg chg="modSp">
        <pc:chgData name="Abigail Way" userId="7e3f522b-c718-4c0f-bc0d-52d396d72357" providerId="ADAL" clId="{3B6EA95F-4A74-431A-9782-18C1A5E093B4}" dt="2024-11-13T20:23:11.545" v="5258" actId="20577"/>
        <pc:sldMkLst>
          <pc:docMk/>
          <pc:sldMk cId="0" sldId="300"/>
        </pc:sldMkLst>
        <pc:spChg chg="mod">
          <ac:chgData name="Abigail Way" userId="7e3f522b-c718-4c0f-bc0d-52d396d72357" providerId="ADAL" clId="{3B6EA95F-4A74-431A-9782-18C1A5E093B4}" dt="2024-11-13T20:23:11.545" v="5258" actId="20577"/>
          <ac:spMkLst>
            <pc:docMk/>
            <pc:sldMk cId="0" sldId="300"/>
            <ac:spMk id="613" creationId="{00000000-0000-0000-0000-000000000000}"/>
          </ac:spMkLst>
        </pc:spChg>
      </pc:sldChg>
      <pc:sldChg chg="modSp">
        <pc:chgData name="Abigail Way" userId="7e3f522b-c718-4c0f-bc0d-52d396d72357" providerId="ADAL" clId="{3B6EA95F-4A74-431A-9782-18C1A5E093B4}" dt="2024-11-13T20:18:04.640" v="5146" actId="20577"/>
        <pc:sldMkLst>
          <pc:docMk/>
          <pc:sldMk cId="1659948077" sldId="314"/>
        </pc:sldMkLst>
        <pc:spChg chg="mod">
          <ac:chgData name="Abigail Way" userId="7e3f522b-c718-4c0f-bc0d-52d396d72357" providerId="ADAL" clId="{3B6EA95F-4A74-431A-9782-18C1A5E093B4}" dt="2024-11-13T20:18:04.640" v="5146" actId="20577"/>
          <ac:spMkLst>
            <pc:docMk/>
            <pc:sldMk cId="1659948077" sldId="314"/>
            <ac:spMk id="5" creationId="{67B209D6-A5E3-4AD5-9200-B6AC9339EE93}"/>
          </ac:spMkLst>
        </pc:spChg>
      </pc:sldChg>
      <pc:sldChg chg="modSp">
        <pc:chgData name="Abigail Way" userId="7e3f522b-c718-4c0f-bc0d-52d396d72357" providerId="ADAL" clId="{3B6EA95F-4A74-431A-9782-18C1A5E093B4}" dt="2024-11-13T20:18:52.060" v="5163" actId="20577"/>
        <pc:sldMkLst>
          <pc:docMk/>
          <pc:sldMk cId="859400136" sldId="315"/>
        </pc:sldMkLst>
        <pc:spChg chg="mod">
          <ac:chgData name="Abigail Way" userId="7e3f522b-c718-4c0f-bc0d-52d396d72357" providerId="ADAL" clId="{3B6EA95F-4A74-431A-9782-18C1A5E093B4}" dt="2024-11-13T20:18:52.060" v="5163" actId="20577"/>
          <ac:spMkLst>
            <pc:docMk/>
            <pc:sldMk cId="859400136" sldId="315"/>
            <ac:spMk id="3" creationId="{560E42D9-0F0F-67C1-6FDA-2A46073EF081}"/>
          </ac:spMkLst>
        </pc:spChg>
      </pc:sldChg>
      <pc:sldChg chg="modSp">
        <pc:chgData name="Abigail Way" userId="7e3f522b-c718-4c0f-bc0d-52d396d72357" providerId="ADAL" clId="{3B6EA95F-4A74-431A-9782-18C1A5E093B4}" dt="2024-11-13T20:17:34.093" v="5139" actId="20577"/>
        <pc:sldMkLst>
          <pc:docMk/>
          <pc:sldMk cId="3232374534" sldId="316"/>
        </pc:sldMkLst>
        <pc:spChg chg="mod">
          <ac:chgData name="Abigail Way" userId="7e3f522b-c718-4c0f-bc0d-52d396d72357" providerId="ADAL" clId="{3B6EA95F-4A74-431A-9782-18C1A5E093B4}" dt="2024-11-13T20:17:34.093" v="5139" actId="20577"/>
          <ac:spMkLst>
            <pc:docMk/>
            <pc:sldMk cId="3232374534" sldId="316"/>
            <ac:spMk id="5" creationId="{E9AC8E88-EFF8-4246-87FC-F6DC70F7D7A5}"/>
          </ac:spMkLst>
        </pc:spChg>
      </pc:sldChg>
      <pc:sldChg chg="modSp">
        <pc:chgData name="Abigail Way" userId="7e3f522b-c718-4c0f-bc0d-52d396d72357" providerId="ADAL" clId="{3B6EA95F-4A74-431A-9782-18C1A5E093B4}" dt="2024-11-13T20:18:57.383" v="5165" actId="20577"/>
        <pc:sldMkLst>
          <pc:docMk/>
          <pc:sldMk cId="2475704764" sldId="317"/>
        </pc:sldMkLst>
        <pc:spChg chg="mod">
          <ac:chgData name="Abigail Way" userId="7e3f522b-c718-4c0f-bc0d-52d396d72357" providerId="ADAL" clId="{3B6EA95F-4A74-431A-9782-18C1A5E093B4}" dt="2024-11-13T20:18:57.383" v="5165" actId="20577"/>
          <ac:spMkLst>
            <pc:docMk/>
            <pc:sldMk cId="2475704764" sldId="317"/>
            <ac:spMk id="6" creationId="{E28ACFD8-DEF5-4663-AFC2-6033ACEDAABD}"/>
          </ac:spMkLst>
        </pc:spChg>
      </pc:sldChg>
      <pc:sldChg chg="modSp">
        <pc:chgData name="Abigail Way" userId="7e3f522b-c718-4c0f-bc0d-52d396d72357" providerId="ADAL" clId="{3B6EA95F-4A74-431A-9782-18C1A5E093B4}" dt="2024-11-13T20:19:02.891" v="5167" actId="20577"/>
        <pc:sldMkLst>
          <pc:docMk/>
          <pc:sldMk cId="3093804438" sldId="318"/>
        </pc:sldMkLst>
        <pc:spChg chg="mod">
          <ac:chgData name="Abigail Way" userId="7e3f522b-c718-4c0f-bc0d-52d396d72357" providerId="ADAL" clId="{3B6EA95F-4A74-431A-9782-18C1A5E093B4}" dt="2024-11-13T20:19:02.891" v="5167" actId="20577"/>
          <ac:spMkLst>
            <pc:docMk/>
            <pc:sldMk cId="3093804438" sldId="318"/>
            <ac:spMk id="7" creationId="{9D421300-1FA5-4F30-8364-2DC8C2F7BEEA}"/>
          </ac:spMkLst>
        </pc:spChg>
      </pc:sldChg>
      <pc:sldChg chg="modSp">
        <pc:chgData name="Abigail Way" userId="7e3f522b-c718-4c0f-bc0d-52d396d72357" providerId="ADAL" clId="{3B6EA95F-4A74-431A-9782-18C1A5E093B4}" dt="2024-11-13T20:19:18.564" v="5173" actId="20577"/>
        <pc:sldMkLst>
          <pc:docMk/>
          <pc:sldMk cId="1467363743" sldId="320"/>
        </pc:sldMkLst>
        <pc:spChg chg="mod">
          <ac:chgData name="Abigail Way" userId="7e3f522b-c718-4c0f-bc0d-52d396d72357" providerId="ADAL" clId="{3B6EA95F-4A74-431A-9782-18C1A5E093B4}" dt="2024-11-13T20:19:18.564" v="5173" actId="20577"/>
          <ac:spMkLst>
            <pc:docMk/>
            <pc:sldMk cId="1467363743" sldId="320"/>
            <ac:spMk id="4" creationId="{065B5134-8815-4434-8695-6FD37E7262C4}"/>
          </ac:spMkLst>
        </pc:spChg>
      </pc:sldChg>
      <pc:sldChg chg="modSp">
        <pc:chgData name="Abigail Way" userId="7e3f522b-c718-4c0f-bc0d-52d396d72357" providerId="ADAL" clId="{3B6EA95F-4A74-431A-9782-18C1A5E093B4}" dt="2024-11-13T20:19:07.989" v="5169" actId="20577"/>
        <pc:sldMkLst>
          <pc:docMk/>
          <pc:sldMk cId="1571900106" sldId="321"/>
        </pc:sldMkLst>
        <pc:spChg chg="mod">
          <ac:chgData name="Abigail Way" userId="7e3f522b-c718-4c0f-bc0d-52d396d72357" providerId="ADAL" clId="{3B6EA95F-4A74-431A-9782-18C1A5E093B4}" dt="2024-11-13T20:19:07.989" v="5169" actId="20577"/>
          <ac:spMkLst>
            <pc:docMk/>
            <pc:sldMk cId="1571900106" sldId="321"/>
            <ac:spMk id="4" creationId="{27A72DA5-FF56-4C02-9E4A-998361F9C769}"/>
          </ac:spMkLst>
        </pc:spChg>
      </pc:sldChg>
      <pc:sldChg chg="modSp">
        <pc:chgData name="Abigail Way" userId="7e3f522b-c718-4c0f-bc0d-52d396d72357" providerId="ADAL" clId="{3B6EA95F-4A74-431A-9782-18C1A5E093B4}" dt="2024-11-13T20:19:13.467" v="5171" actId="20577"/>
        <pc:sldMkLst>
          <pc:docMk/>
          <pc:sldMk cId="4191209060" sldId="322"/>
        </pc:sldMkLst>
        <pc:spChg chg="mod">
          <ac:chgData name="Abigail Way" userId="7e3f522b-c718-4c0f-bc0d-52d396d72357" providerId="ADAL" clId="{3B6EA95F-4A74-431A-9782-18C1A5E093B4}" dt="2024-11-13T20:19:13.467" v="5171" actId="20577"/>
          <ac:spMkLst>
            <pc:docMk/>
            <pc:sldMk cId="4191209060" sldId="322"/>
            <ac:spMk id="10" creationId="{B5FC71E2-E8EA-40D0-B8E2-9F4E9AD3792D}"/>
          </ac:spMkLst>
        </pc:spChg>
      </pc:sldChg>
      <pc:sldChg chg="modSp">
        <pc:chgData name="Abigail Way" userId="7e3f522b-c718-4c0f-bc0d-52d396d72357" providerId="ADAL" clId="{3B6EA95F-4A74-431A-9782-18C1A5E093B4}" dt="2024-11-13T20:19:23.511" v="5175" actId="20577"/>
        <pc:sldMkLst>
          <pc:docMk/>
          <pc:sldMk cId="3878161211" sldId="323"/>
        </pc:sldMkLst>
        <pc:spChg chg="mod">
          <ac:chgData name="Abigail Way" userId="7e3f522b-c718-4c0f-bc0d-52d396d72357" providerId="ADAL" clId="{3B6EA95F-4A74-431A-9782-18C1A5E093B4}" dt="2024-11-13T20:19:23.511" v="5175" actId="20577"/>
          <ac:spMkLst>
            <pc:docMk/>
            <pc:sldMk cId="3878161211" sldId="323"/>
            <ac:spMk id="4" creationId="{B118C38A-3885-4A65-9702-5E38357F9D30}"/>
          </ac:spMkLst>
        </pc:spChg>
      </pc:sldChg>
      <pc:sldChg chg="modSp">
        <pc:chgData name="Abigail Way" userId="7e3f522b-c718-4c0f-bc0d-52d396d72357" providerId="ADAL" clId="{3B6EA95F-4A74-431A-9782-18C1A5E093B4}" dt="2024-11-13T20:19:28.221" v="5177" actId="20577"/>
        <pc:sldMkLst>
          <pc:docMk/>
          <pc:sldMk cId="231640722" sldId="324"/>
        </pc:sldMkLst>
        <pc:spChg chg="mod">
          <ac:chgData name="Abigail Way" userId="7e3f522b-c718-4c0f-bc0d-52d396d72357" providerId="ADAL" clId="{3B6EA95F-4A74-431A-9782-18C1A5E093B4}" dt="2024-11-13T20:19:28.221" v="5177" actId="20577"/>
          <ac:spMkLst>
            <pc:docMk/>
            <pc:sldMk cId="231640722" sldId="324"/>
            <ac:spMk id="4" creationId="{B7689B47-64CB-44F7-A6EA-5C394ABDBBEA}"/>
          </ac:spMkLst>
        </pc:spChg>
      </pc:sldChg>
      <pc:sldChg chg="modSp">
        <pc:chgData name="Abigail Way" userId="7e3f522b-c718-4c0f-bc0d-52d396d72357" providerId="ADAL" clId="{3B6EA95F-4A74-431A-9782-18C1A5E093B4}" dt="2024-11-13T20:19:32.769" v="5179" actId="20577"/>
        <pc:sldMkLst>
          <pc:docMk/>
          <pc:sldMk cId="3523158964" sldId="325"/>
        </pc:sldMkLst>
        <pc:spChg chg="mod">
          <ac:chgData name="Abigail Way" userId="7e3f522b-c718-4c0f-bc0d-52d396d72357" providerId="ADAL" clId="{3B6EA95F-4A74-431A-9782-18C1A5E093B4}" dt="2024-11-13T20:19:32.769" v="5179" actId="20577"/>
          <ac:spMkLst>
            <pc:docMk/>
            <pc:sldMk cId="3523158964" sldId="325"/>
            <ac:spMk id="4" creationId="{521DC92A-6EFC-4044-828A-BB4CD50351F2}"/>
          </ac:spMkLst>
        </pc:spChg>
      </pc:sldChg>
      <pc:sldChg chg="modSp">
        <pc:chgData name="Abigail Way" userId="7e3f522b-c718-4c0f-bc0d-52d396d72357" providerId="ADAL" clId="{3B6EA95F-4A74-431A-9782-18C1A5E093B4}" dt="2024-11-13T20:19:39.148" v="5181" actId="20577"/>
        <pc:sldMkLst>
          <pc:docMk/>
          <pc:sldMk cId="2857685785" sldId="326"/>
        </pc:sldMkLst>
        <pc:spChg chg="mod">
          <ac:chgData name="Abigail Way" userId="7e3f522b-c718-4c0f-bc0d-52d396d72357" providerId="ADAL" clId="{3B6EA95F-4A74-431A-9782-18C1A5E093B4}" dt="2024-11-13T20:19:39.148" v="5181" actId="20577"/>
          <ac:spMkLst>
            <pc:docMk/>
            <pc:sldMk cId="2857685785" sldId="326"/>
            <ac:spMk id="4" creationId="{6CB769FD-3809-49E7-B4DE-88C26A680720}"/>
          </ac:spMkLst>
        </pc:spChg>
      </pc:sldChg>
      <pc:sldChg chg="modSp">
        <pc:chgData name="Abigail Way" userId="7e3f522b-c718-4c0f-bc0d-52d396d72357" providerId="ADAL" clId="{3B6EA95F-4A74-431A-9782-18C1A5E093B4}" dt="2024-11-13T20:19:45.178" v="5183" actId="20577"/>
        <pc:sldMkLst>
          <pc:docMk/>
          <pc:sldMk cId="2867234400" sldId="327"/>
        </pc:sldMkLst>
        <pc:spChg chg="mod">
          <ac:chgData name="Abigail Way" userId="7e3f522b-c718-4c0f-bc0d-52d396d72357" providerId="ADAL" clId="{3B6EA95F-4A74-431A-9782-18C1A5E093B4}" dt="2024-11-13T20:19:45.178" v="5183" actId="20577"/>
          <ac:spMkLst>
            <pc:docMk/>
            <pc:sldMk cId="2867234400" sldId="327"/>
            <ac:spMk id="4" creationId="{9DF40D9D-2F33-4E6F-9D86-18028F9E1230}"/>
          </ac:spMkLst>
        </pc:spChg>
      </pc:sldChg>
      <pc:sldChg chg="modSp">
        <pc:chgData name="Abigail Way" userId="7e3f522b-c718-4c0f-bc0d-52d396d72357" providerId="ADAL" clId="{3B6EA95F-4A74-431A-9782-18C1A5E093B4}" dt="2024-11-13T20:19:49.733" v="5185" actId="20577"/>
        <pc:sldMkLst>
          <pc:docMk/>
          <pc:sldMk cId="3803856140" sldId="328"/>
        </pc:sldMkLst>
        <pc:spChg chg="mod">
          <ac:chgData name="Abigail Way" userId="7e3f522b-c718-4c0f-bc0d-52d396d72357" providerId="ADAL" clId="{3B6EA95F-4A74-431A-9782-18C1A5E093B4}" dt="2024-11-13T20:19:49.733" v="5185" actId="20577"/>
          <ac:spMkLst>
            <pc:docMk/>
            <pc:sldMk cId="3803856140" sldId="328"/>
            <ac:spMk id="4" creationId="{659E07A0-49E9-4F6C-9249-376B1CAEFDF2}"/>
          </ac:spMkLst>
        </pc:spChg>
      </pc:sldChg>
      <pc:sldChg chg="modSp">
        <pc:chgData name="Abigail Way" userId="7e3f522b-c718-4c0f-bc0d-52d396d72357" providerId="ADAL" clId="{3B6EA95F-4A74-431A-9782-18C1A5E093B4}" dt="2024-11-13T20:19:57.086" v="5191" actId="20577"/>
        <pc:sldMkLst>
          <pc:docMk/>
          <pc:sldMk cId="1217494611" sldId="329"/>
        </pc:sldMkLst>
        <pc:spChg chg="mod">
          <ac:chgData name="Abigail Way" userId="7e3f522b-c718-4c0f-bc0d-52d396d72357" providerId="ADAL" clId="{3B6EA95F-4A74-431A-9782-18C1A5E093B4}" dt="2024-11-13T20:19:57.086" v="5191" actId="20577"/>
          <ac:spMkLst>
            <pc:docMk/>
            <pc:sldMk cId="1217494611" sldId="329"/>
            <ac:spMk id="4" creationId="{E033C0B9-1443-477C-A130-7FE15D5361DF}"/>
          </ac:spMkLst>
        </pc:spChg>
      </pc:sldChg>
      <pc:sldChg chg="modSp">
        <pc:chgData name="Abigail Way" userId="7e3f522b-c718-4c0f-bc0d-52d396d72357" providerId="ADAL" clId="{3B6EA95F-4A74-431A-9782-18C1A5E093B4}" dt="2024-11-13T20:20:01.762" v="5193" actId="20577"/>
        <pc:sldMkLst>
          <pc:docMk/>
          <pc:sldMk cId="1810911899" sldId="330"/>
        </pc:sldMkLst>
        <pc:spChg chg="mod">
          <ac:chgData name="Abigail Way" userId="7e3f522b-c718-4c0f-bc0d-52d396d72357" providerId="ADAL" clId="{3B6EA95F-4A74-431A-9782-18C1A5E093B4}" dt="2024-11-13T20:20:01.762" v="5193" actId="20577"/>
          <ac:spMkLst>
            <pc:docMk/>
            <pc:sldMk cId="1810911899" sldId="330"/>
            <ac:spMk id="4" creationId="{257B066B-06C8-4C89-B263-F6A872149677}"/>
          </ac:spMkLst>
        </pc:spChg>
      </pc:sldChg>
      <pc:sldChg chg="modSp">
        <pc:chgData name="Abigail Way" userId="7e3f522b-c718-4c0f-bc0d-52d396d72357" providerId="ADAL" clId="{3B6EA95F-4A74-431A-9782-18C1A5E093B4}" dt="2024-11-13T20:20:10.152" v="5195" actId="20577"/>
        <pc:sldMkLst>
          <pc:docMk/>
          <pc:sldMk cId="2516257311" sldId="331"/>
        </pc:sldMkLst>
        <pc:spChg chg="mod">
          <ac:chgData name="Abigail Way" userId="7e3f522b-c718-4c0f-bc0d-52d396d72357" providerId="ADAL" clId="{3B6EA95F-4A74-431A-9782-18C1A5E093B4}" dt="2024-11-13T20:20:10.152" v="5195" actId="20577"/>
          <ac:spMkLst>
            <pc:docMk/>
            <pc:sldMk cId="2516257311" sldId="331"/>
            <ac:spMk id="4" creationId="{CA47550B-E535-4760-B25E-963E3C584430}"/>
          </ac:spMkLst>
        </pc:spChg>
      </pc:sldChg>
      <pc:sldChg chg="modSp">
        <pc:chgData name="Abigail Way" userId="7e3f522b-c718-4c0f-bc0d-52d396d72357" providerId="ADAL" clId="{3B6EA95F-4A74-431A-9782-18C1A5E093B4}" dt="2024-11-13T20:20:17.711" v="5197" actId="20577"/>
        <pc:sldMkLst>
          <pc:docMk/>
          <pc:sldMk cId="4083283751" sldId="332"/>
        </pc:sldMkLst>
        <pc:spChg chg="mod">
          <ac:chgData name="Abigail Way" userId="7e3f522b-c718-4c0f-bc0d-52d396d72357" providerId="ADAL" clId="{3B6EA95F-4A74-431A-9782-18C1A5E093B4}" dt="2024-11-13T20:20:17.711" v="5197" actId="20577"/>
          <ac:spMkLst>
            <pc:docMk/>
            <pc:sldMk cId="4083283751" sldId="332"/>
            <ac:spMk id="4" creationId="{DAD67D72-955C-48E0-938C-83C3424DCD64}"/>
          </ac:spMkLst>
        </pc:spChg>
      </pc:sldChg>
      <pc:sldChg chg="modSp">
        <pc:chgData name="Abigail Way" userId="7e3f522b-c718-4c0f-bc0d-52d396d72357" providerId="ADAL" clId="{3B6EA95F-4A74-431A-9782-18C1A5E093B4}" dt="2024-11-13T20:20:28.670" v="5201" actId="20577"/>
        <pc:sldMkLst>
          <pc:docMk/>
          <pc:sldMk cId="3733308394" sldId="333"/>
        </pc:sldMkLst>
        <pc:spChg chg="mod">
          <ac:chgData name="Abigail Way" userId="7e3f522b-c718-4c0f-bc0d-52d396d72357" providerId="ADAL" clId="{3B6EA95F-4A74-431A-9782-18C1A5E093B4}" dt="2024-11-13T20:20:28.670" v="5201" actId="20577"/>
          <ac:spMkLst>
            <pc:docMk/>
            <pc:sldMk cId="3733308394" sldId="333"/>
            <ac:spMk id="4" creationId="{50AFB76D-836B-47DC-BEC9-00664FA314D5}"/>
          </ac:spMkLst>
        </pc:spChg>
      </pc:sldChg>
      <pc:sldChg chg="modSp">
        <pc:chgData name="Abigail Way" userId="7e3f522b-c718-4c0f-bc0d-52d396d72357" providerId="ADAL" clId="{3B6EA95F-4A74-431A-9782-18C1A5E093B4}" dt="2024-11-13T20:20:23.308" v="5199" actId="20577"/>
        <pc:sldMkLst>
          <pc:docMk/>
          <pc:sldMk cId="2386332184" sldId="334"/>
        </pc:sldMkLst>
        <pc:spChg chg="mod">
          <ac:chgData name="Abigail Way" userId="7e3f522b-c718-4c0f-bc0d-52d396d72357" providerId="ADAL" clId="{3B6EA95F-4A74-431A-9782-18C1A5E093B4}" dt="2024-11-13T20:20:23.308" v="5199" actId="20577"/>
          <ac:spMkLst>
            <pc:docMk/>
            <pc:sldMk cId="2386332184" sldId="334"/>
            <ac:spMk id="4" creationId="{1E11A111-0574-449E-B891-028B4602E705}"/>
          </ac:spMkLst>
        </pc:spChg>
      </pc:sldChg>
      <pc:sldChg chg="modSp">
        <pc:chgData name="Abigail Way" userId="7e3f522b-c718-4c0f-bc0d-52d396d72357" providerId="ADAL" clId="{3B6EA95F-4A74-431A-9782-18C1A5E093B4}" dt="2024-11-13T20:20:39.203" v="5203" actId="20577"/>
        <pc:sldMkLst>
          <pc:docMk/>
          <pc:sldMk cId="2745494995" sldId="335"/>
        </pc:sldMkLst>
        <pc:spChg chg="mod">
          <ac:chgData name="Abigail Way" userId="7e3f522b-c718-4c0f-bc0d-52d396d72357" providerId="ADAL" clId="{3B6EA95F-4A74-431A-9782-18C1A5E093B4}" dt="2024-11-13T20:20:39.203" v="5203" actId="20577"/>
          <ac:spMkLst>
            <pc:docMk/>
            <pc:sldMk cId="2745494995" sldId="335"/>
            <ac:spMk id="4" creationId="{03BCD066-2D24-46FE-9788-9864685175C2}"/>
          </ac:spMkLst>
        </pc:spChg>
      </pc:sldChg>
      <pc:sldChg chg="modSp">
        <pc:chgData name="Abigail Way" userId="7e3f522b-c718-4c0f-bc0d-52d396d72357" providerId="ADAL" clId="{3B6EA95F-4A74-431A-9782-18C1A5E093B4}" dt="2024-11-13T20:20:44.267" v="5205" actId="20577"/>
        <pc:sldMkLst>
          <pc:docMk/>
          <pc:sldMk cId="2507050503" sldId="336"/>
        </pc:sldMkLst>
        <pc:spChg chg="mod">
          <ac:chgData name="Abigail Way" userId="7e3f522b-c718-4c0f-bc0d-52d396d72357" providerId="ADAL" clId="{3B6EA95F-4A74-431A-9782-18C1A5E093B4}" dt="2024-11-13T20:20:44.267" v="5205" actId="20577"/>
          <ac:spMkLst>
            <pc:docMk/>
            <pc:sldMk cId="2507050503" sldId="336"/>
            <ac:spMk id="4" creationId="{0AF38691-F3C9-4E68-A7AC-6F2B78491C6D}"/>
          </ac:spMkLst>
        </pc:spChg>
      </pc:sldChg>
      <pc:sldChg chg="modSp">
        <pc:chgData name="Abigail Way" userId="7e3f522b-c718-4c0f-bc0d-52d396d72357" providerId="ADAL" clId="{3B6EA95F-4A74-431A-9782-18C1A5E093B4}" dt="2024-11-13T20:20:50.582" v="5209" actId="20577"/>
        <pc:sldMkLst>
          <pc:docMk/>
          <pc:sldMk cId="2828182851" sldId="337"/>
        </pc:sldMkLst>
        <pc:spChg chg="mod">
          <ac:chgData name="Abigail Way" userId="7e3f522b-c718-4c0f-bc0d-52d396d72357" providerId="ADAL" clId="{3B6EA95F-4A74-431A-9782-18C1A5E093B4}" dt="2024-11-13T20:20:50.582" v="5209" actId="20577"/>
          <ac:spMkLst>
            <pc:docMk/>
            <pc:sldMk cId="2828182851" sldId="337"/>
            <ac:spMk id="5" creationId="{CCEB3CCB-1111-4173-888F-84A4B9850F9E}"/>
          </ac:spMkLst>
        </pc:spChg>
      </pc:sldChg>
      <pc:sldChg chg="modSp">
        <pc:chgData name="Abigail Way" userId="7e3f522b-c718-4c0f-bc0d-52d396d72357" providerId="ADAL" clId="{3B6EA95F-4A74-431A-9782-18C1A5E093B4}" dt="2024-11-13T20:54:03.997" v="5637" actId="20577"/>
        <pc:sldMkLst>
          <pc:docMk/>
          <pc:sldMk cId="2018454822" sldId="338"/>
        </pc:sldMkLst>
        <pc:spChg chg="mod">
          <ac:chgData name="Abigail Way" userId="7e3f522b-c718-4c0f-bc0d-52d396d72357" providerId="ADAL" clId="{3B6EA95F-4A74-431A-9782-18C1A5E093B4}" dt="2024-11-13T20:54:03.997" v="5637" actId="20577"/>
          <ac:spMkLst>
            <pc:docMk/>
            <pc:sldMk cId="2018454822" sldId="338"/>
            <ac:spMk id="2" creationId="{E2FF9B81-77ED-406B-B65C-57DD104EAC92}"/>
          </ac:spMkLst>
        </pc:spChg>
      </pc:sldChg>
      <pc:sldChg chg="modSp add">
        <pc:chgData name="Abigail Way" userId="7e3f522b-c718-4c0f-bc0d-52d396d72357" providerId="ADAL" clId="{3B6EA95F-4A74-431A-9782-18C1A5E093B4}" dt="2024-11-13T20:21:01.364" v="5213" actId="20577"/>
        <pc:sldMkLst>
          <pc:docMk/>
          <pc:sldMk cId="642452928" sldId="340"/>
        </pc:sldMkLst>
        <pc:spChg chg="mod">
          <ac:chgData name="Abigail Way" userId="7e3f522b-c718-4c0f-bc0d-52d396d72357" providerId="ADAL" clId="{3B6EA95F-4A74-431A-9782-18C1A5E093B4}" dt="2024-11-13T20:21:01.364" v="5213" actId="20577"/>
          <ac:spMkLst>
            <pc:docMk/>
            <pc:sldMk cId="642452928" sldId="340"/>
            <ac:spMk id="4" creationId="{022ED508-B131-4956-87D9-CEBF5D22F476}"/>
          </ac:spMkLst>
        </pc:spChg>
        <pc:spChg chg="mod">
          <ac:chgData name="Abigail Way" userId="7e3f522b-c718-4c0f-bc0d-52d396d72357" providerId="ADAL" clId="{3B6EA95F-4A74-431A-9782-18C1A5E093B4}" dt="2024-10-22T19:38:20.875" v="2292" actId="20577"/>
          <ac:spMkLst>
            <pc:docMk/>
            <pc:sldMk cId="642452928" sldId="340"/>
            <ac:spMk id="14" creationId="{027561C2-D9A3-430E-925D-DE857715823B}"/>
          </ac:spMkLst>
        </pc:spChg>
        <pc:spChg chg="mod">
          <ac:chgData name="Abigail Way" userId="7e3f522b-c718-4c0f-bc0d-52d396d72357" providerId="ADAL" clId="{3B6EA95F-4A74-431A-9782-18C1A5E093B4}" dt="2024-10-22T19:39:33.657" v="2403"/>
          <ac:spMkLst>
            <pc:docMk/>
            <pc:sldMk cId="642452928" sldId="340"/>
            <ac:spMk id="18" creationId="{B7D540DB-735C-489A-BA1A-C9D4B11401DD}"/>
          </ac:spMkLst>
        </pc:spChg>
        <pc:spChg chg="mod">
          <ac:chgData name="Abigail Way" userId="7e3f522b-c718-4c0f-bc0d-52d396d72357" providerId="ADAL" clId="{3B6EA95F-4A74-431A-9782-18C1A5E093B4}" dt="2024-10-22T19:40:32.852" v="2463" actId="20577"/>
          <ac:spMkLst>
            <pc:docMk/>
            <pc:sldMk cId="642452928" sldId="340"/>
            <ac:spMk id="19" creationId="{F10CD0F0-2431-4E84-9444-DE66C5DC270E}"/>
          </ac:spMkLst>
        </pc:spChg>
        <pc:spChg chg="mod">
          <ac:chgData name="Abigail Way" userId="7e3f522b-c718-4c0f-bc0d-52d396d72357" providerId="ADAL" clId="{3B6EA95F-4A74-431A-9782-18C1A5E093B4}" dt="2024-10-23T19:12:49.744" v="2521" actId="20577"/>
          <ac:spMkLst>
            <pc:docMk/>
            <pc:sldMk cId="642452928" sldId="340"/>
            <ac:spMk id="22" creationId="{239F0D9C-E3E1-49A3-AEA0-36F573C5734D}"/>
          </ac:spMkLst>
        </pc:spChg>
        <pc:spChg chg="mod">
          <ac:chgData name="Abigail Way" userId="7e3f522b-c718-4c0f-bc0d-52d396d72357" providerId="ADAL" clId="{3B6EA95F-4A74-431A-9782-18C1A5E093B4}" dt="2024-10-23T19:13:49.511" v="2624" actId="1035"/>
          <ac:spMkLst>
            <pc:docMk/>
            <pc:sldMk cId="642452928" sldId="340"/>
            <ac:spMk id="24" creationId="{793ADD98-F932-4983-B8DF-F5C4DAA88233}"/>
          </ac:spMkLst>
        </pc:spChg>
        <pc:spChg chg="mod">
          <ac:chgData name="Abigail Way" userId="7e3f522b-c718-4c0f-bc0d-52d396d72357" providerId="ADAL" clId="{3B6EA95F-4A74-431A-9782-18C1A5E093B4}" dt="2024-10-23T19:14:11.181" v="2665" actId="20577"/>
          <ac:spMkLst>
            <pc:docMk/>
            <pc:sldMk cId="642452928" sldId="340"/>
            <ac:spMk id="26" creationId="{19B9DB7E-5D86-4779-9F18-34248D735773}"/>
          </ac:spMkLst>
        </pc:spChg>
      </pc:sldChg>
      <pc:sldChg chg="modSp add">
        <pc:chgData name="Abigail Way" userId="7e3f522b-c718-4c0f-bc0d-52d396d72357" providerId="ADAL" clId="{3B6EA95F-4A74-431A-9782-18C1A5E093B4}" dt="2024-11-13T20:21:06.320" v="5215" actId="20577"/>
        <pc:sldMkLst>
          <pc:docMk/>
          <pc:sldMk cId="4003092655" sldId="341"/>
        </pc:sldMkLst>
        <pc:spChg chg="mod">
          <ac:chgData name="Abigail Way" userId="7e3f522b-c718-4c0f-bc0d-52d396d72357" providerId="ADAL" clId="{3B6EA95F-4A74-431A-9782-18C1A5E093B4}" dt="2024-11-13T20:21:06.320" v="5215" actId="20577"/>
          <ac:spMkLst>
            <pc:docMk/>
            <pc:sldMk cId="4003092655" sldId="341"/>
            <ac:spMk id="4" creationId="{022ED508-B131-4956-87D9-CEBF5D22F476}"/>
          </ac:spMkLst>
        </pc:spChg>
      </pc:sldChg>
      <pc:sldChg chg="modSp add">
        <pc:chgData name="Abigail Way" userId="7e3f522b-c718-4c0f-bc0d-52d396d72357" providerId="ADAL" clId="{3B6EA95F-4A74-431A-9782-18C1A5E093B4}" dt="2024-11-13T20:21:11.419" v="5217" actId="20577"/>
        <pc:sldMkLst>
          <pc:docMk/>
          <pc:sldMk cId="3641606666" sldId="342"/>
        </pc:sldMkLst>
        <pc:spChg chg="mod">
          <ac:chgData name="Abigail Way" userId="7e3f522b-c718-4c0f-bc0d-52d396d72357" providerId="ADAL" clId="{3B6EA95F-4A74-431A-9782-18C1A5E093B4}" dt="2024-11-13T20:21:11.419" v="5217" actId="20577"/>
          <ac:spMkLst>
            <pc:docMk/>
            <pc:sldMk cId="3641606666" sldId="342"/>
            <ac:spMk id="4" creationId="{022ED508-B131-4956-87D9-CEBF5D22F476}"/>
          </ac:spMkLst>
        </pc:spChg>
      </pc:sldChg>
      <pc:sldChg chg="modSp add">
        <pc:chgData name="Abigail Way" userId="7e3f522b-c718-4c0f-bc0d-52d396d72357" providerId="ADAL" clId="{3B6EA95F-4A74-431A-9782-18C1A5E093B4}" dt="2024-11-13T20:21:17.083" v="5219" actId="20577"/>
        <pc:sldMkLst>
          <pc:docMk/>
          <pc:sldMk cId="2663869919" sldId="343"/>
        </pc:sldMkLst>
        <pc:spChg chg="mod">
          <ac:chgData name="Abigail Way" userId="7e3f522b-c718-4c0f-bc0d-52d396d72357" providerId="ADAL" clId="{3B6EA95F-4A74-431A-9782-18C1A5E093B4}" dt="2024-11-13T20:21:17.083" v="5219" actId="20577"/>
          <ac:spMkLst>
            <pc:docMk/>
            <pc:sldMk cId="2663869919" sldId="343"/>
            <ac:spMk id="4" creationId="{022ED508-B131-4956-87D9-CEBF5D22F476}"/>
          </ac:spMkLst>
        </pc:spChg>
      </pc:sldChg>
      <pc:sldChg chg="modSp">
        <pc:chgData name="Abigail Way" userId="7e3f522b-c718-4c0f-bc0d-52d396d72357" providerId="ADAL" clId="{3B6EA95F-4A74-431A-9782-18C1A5E093B4}" dt="2024-11-13T20:18:09.810" v="5147" actId="20577"/>
        <pc:sldMkLst>
          <pc:docMk/>
          <pc:sldMk cId="2963793151" sldId="346"/>
        </pc:sldMkLst>
        <pc:spChg chg="mod">
          <ac:chgData name="Abigail Way" userId="7e3f522b-c718-4c0f-bc0d-52d396d72357" providerId="ADAL" clId="{3B6EA95F-4A74-431A-9782-18C1A5E093B4}" dt="2024-11-13T20:18:09.810" v="5147" actId="20577"/>
          <ac:spMkLst>
            <pc:docMk/>
            <pc:sldMk cId="2963793151" sldId="346"/>
            <ac:spMk id="5" creationId="{A45B868E-4B38-476F-AE76-23B7AE3828FF}"/>
          </ac:spMkLst>
        </pc:spChg>
      </pc:sldChg>
      <pc:sldChg chg="addSp delSp modSp">
        <pc:chgData name="Abigail Way" userId="7e3f522b-c718-4c0f-bc0d-52d396d72357" providerId="ADAL" clId="{3B6EA95F-4A74-431A-9782-18C1A5E093B4}" dt="2024-10-31T19:29:41.638" v="2675" actId="1076"/>
        <pc:sldMkLst>
          <pc:docMk/>
          <pc:sldMk cId="1058763404" sldId="351"/>
        </pc:sldMkLst>
        <pc:picChg chg="add mod">
          <ac:chgData name="Abigail Way" userId="7e3f522b-c718-4c0f-bc0d-52d396d72357" providerId="ADAL" clId="{3B6EA95F-4A74-431A-9782-18C1A5E093B4}" dt="2024-10-31T19:29:41.638" v="2675" actId="1076"/>
          <ac:picMkLst>
            <pc:docMk/>
            <pc:sldMk cId="1058763404" sldId="351"/>
            <ac:picMk id="7" creationId="{213665BF-951C-4D86-B828-970D80F63D88}"/>
          </ac:picMkLst>
        </pc:picChg>
      </pc:sldChg>
      <pc:sldChg chg="modSp">
        <pc:chgData name="Abigail Way" userId="7e3f522b-c718-4c0f-bc0d-52d396d72357" providerId="ADAL" clId="{3B6EA95F-4A74-431A-9782-18C1A5E093B4}" dt="2024-11-13T20:18:25.408" v="5153" actId="20577"/>
        <pc:sldMkLst>
          <pc:docMk/>
          <pc:sldMk cId="201658889" sldId="353"/>
        </pc:sldMkLst>
        <pc:spChg chg="mod">
          <ac:chgData name="Abigail Way" userId="7e3f522b-c718-4c0f-bc0d-52d396d72357" providerId="ADAL" clId="{3B6EA95F-4A74-431A-9782-18C1A5E093B4}" dt="2024-11-13T20:18:25.408" v="5153" actId="20577"/>
          <ac:spMkLst>
            <pc:docMk/>
            <pc:sldMk cId="201658889" sldId="353"/>
            <ac:spMk id="21" creationId="{147D33AC-35D0-755F-E3C3-D68AC1608511}"/>
          </ac:spMkLst>
        </pc:spChg>
      </pc:sldChg>
      <pc:sldChg chg="modSp">
        <pc:chgData name="Abigail Way" userId="7e3f522b-c718-4c0f-bc0d-52d396d72357" providerId="ADAL" clId="{3B6EA95F-4A74-431A-9782-18C1A5E093B4}" dt="2024-11-05T20:49:35.379" v="4552" actId="20577"/>
        <pc:sldMkLst>
          <pc:docMk/>
          <pc:sldMk cId="3267572784" sldId="354"/>
        </pc:sldMkLst>
        <pc:spChg chg="mod">
          <ac:chgData name="Abigail Way" userId="7e3f522b-c718-4c0f-bc0d-52d396d72357" providerId="ADAL" clId="{3B6EA95F-4A74-431A-9782-18C1A5E093B4}" dt="2024-11-05T20:17:56.513" v="3018" actId="20577"/>
          <ac:spMkLst>
            <pc:docMk/>
            <pc:sldMk cId="3267572784" sldId="354"/>
            <ac:spMk id="2" creationId="{F0CD2062-26E6-440D-8C50-8048EFC3FF22}"/>
          </ac:spMkLst>
        </pc:spChg>
        <pc:spChg chg="mod">
          <ac:chgData name="Abigail Way" userId="7e3f522b-c718-4c0f-bc0d-52d396d72357" providerId="ADAL" clId="{3B6EA95F-4A74-431A-9782-18C1A5E093B4}" dt="2024-11-05T20:44:34.537" v="4531" actId="20577"/>
          <ac:spMkLst>
            <pc:docMk/>
            <pc:sldMk cId="3267572784" sldId="354"/>
            <ac:spMk id="3" creationId="{6A3C185C-7BE4-4B94-BFBD-DA6B79C3A8BF}"/>
          </ac:spMkLst>
        </pc:spChg>
        <pc:spChg chg="mod">
          <ac:chgData name="Abigail Way" userId="7e3f522b-c718-4c0f-bc0d-52d396d72357" providerId="ADAL" clId="{3B6EA95F-4A74-431A-9782-18C1A5E093B4}" dt="2024-11-05T20:44:41.360" v="4540" actId="20577"/>
          <ac:spMkLst>
            <pc:docMk/>
            <pc:sldMk cId="3267572784" sldId="354"/>
            <ac:spMk id="4" creationId="{BB2F7E75-782A-43E4-8FB2-5DC892744CDE}"/>
          </ac:spMkLst>
        </pc:spChg>
        <pc:spChg chg="mod">
          <ac:chgData name="Abigail Way" userId="7e3f522b-c718-4c0f-bc0d-52d396d72357" providerId="ADAL" clId="{3B6EA95F-4A74-431A-9782-18C1A5E093B4}" dt="2024-11-05T20:28:52.437" v="3604" actId="20577"/>
          <ac:spMkLst>
            <pc:docMk/>
            <pc:sldMk cId="3267572784" sldId="354"/>
            <ac:spMk id="6" creationId="{13293D37-5D70-4227-8E9A-7142E0B6C498}"/>
          </ac:spMkLst>
        </pc:spChg>
        <pc:spChg chg="mod">
          <ac:chgData name="Abigail Way" userId="7e3f522b-c718-4c0f-bc0d-52d396d72357" providerId="ADAL" clId="{3B6EA95F-4A74-431A-9782-18C1A5E093B4}" dt="2024-11-05T20:49:35.379" v="4552" actId="20577"/>
          <ac:spMkLst>
            <pc:docMk/>
            <pc:sldMk cId="3267572784" sldId="354"/>
            <ac:spMk id="7" creationId="{F33A34B2-7AD8-46F6-B373-C68A7CAF9B31}"/>
          </ac:spMkLst>
        </pc:spChg>
      </pc:sldChg>
      <pc:sldChg chg="modSp add">
        <pc:chgData name="Abigail Way" userId="7e3f522b-c718-4c0f-bc0d-52d396d72357" providerId="ADAL" clId="{3B6EA95F-4A74-431A-9782-18C1A5E093B4}" dt="2024-11-13T20:21:22.879" v="5222" actId="20577"/>
        <pc:sldMkLst>
          <pc:docMk/>
          <pc:sldMk cId="2950311435" sldId="355"/>
        </pc:sldMkLst>
        <pc:spChg chg="mod">
          <ac:chgData name="Abigail Way" userId="7e3f522b-c718-4c0f-bc0d-52d396d72357" providerId="ADAL" clId="{3B6EA95F-4A74-431A-9782-18C1A5E093B4}" dt="2024-11-13T20:21:22.879" v="5222" actId="20577"/>
          <ac:spMkLst>
            <pc:docMk/>
            <pc:sldMk cId="2950311435" sldId="355"/>
            <ac:spMk id="4" creationId="{022ED508-B131-4956-87D9-CEBF5D22F476}"/>
          </ac:spMkLst>
        </pc:spChg>
        <pc:spChg chg="mod">
          <ac:chgData name="Abigail Way" userId="7e3f522b-c718-4c0f-bc0d-52d396d72357" providerId="ADAL" clId="{3B6EA95F-4A74-431A-9782-18C1A5E093B4}" dt="2024-11-05T20:14:26.720" v="2693" actId="20577"/>
          <ac:spMkLst>
            <pc:docMk/>
            <pc:sldMk cId="2950311435" sldId="355"/>
            <ac:spMk id="8" creationId="{9F273B4E-CFC9-4D8B-8240-D8BDEB2F37B8}"/>
          </ac:spMkLst>
        </pc:spChg>
        <pc:spChg chg="mod">
          <ac:chgData name="Abigail Way" userId="7e3f522b-c718-4c0f-bc0d-52d396d72357" providerId="ADAL" clId="{3B6EA95F-4A74-431A-9782-18C1A5E093B4}" dt="2024-11-05T20:14:21.243" v="2687" actId="20577"/>
          <ac:spMkLst>
            <pc:docMk/>
            <pc:sldMk cId="2950311435" sldId="355"/>
            <ac:spMk id="9" creationId="{150EB936-695E-4400-A7F0-A24E05B82598}"/>
          </ac:spMkLst>
        </pc:spChg>
        <pc:spChg chg="mod">
          <ac:chgData name="Abigail Way" userId="7e3f522b-c718-4c0f-bc0d-52d396d72357" providerId="ADAL" clId="{3B6EA95F-4A74-431A-9782-18C1A5E093B4}" dt="2024-11-05T20:14:39.556" v="2718" actId="20577"/>
          <ac:spMkLst>
            <pc:docMk/>
            <pc:sldMk cId="2950311435" sldId="355"/>
            <ac:spMk id="10" creationId="{20EF3E7B-8031-4BDF-AE0D-3CB2D24F8304}"/>
          </ac:spMkLst>
        </pc:spChg>
        <pc:spChg chg="mod">
          <ac:chgData name="Abigail Way" userId="7e3f522b-c718-4c0f-bc0d-52d396d72357" providerId="ADAL" clId="{3B6EA95F-4A74-431A-9782-18C1A5E093B4}" dt="2024-11-05T20:14:17.164" v="2685" actId="20577"/>
          <ac:spMkLst>
            <pc:docMk/>
            <pc:sldMk cId="2950311435" sldId="355"/>
            <ac:spMk id="11" creationId="{9E41990D-E5EB-457C-B41A-2E5E8BEEB7A8}"/>
          </ac:spMkLst>
        </pc:spChg>
        <pc:spChg chg="mod">
          <ac:chgData name="Abigail Way" userId="7e3f522b-c718-4c0f-bc0d-52d396d72357" providerId="ADAL" clId="{3B6EA95F-4A74-431A-9782-18C1A5E093B4}" dt="2024-11-05T20:14:58.341" v="2741"/>
          <ac:spMkLst>
            <pc:docMk/>
            <pc:sldMk cId="2950311435" sldId="355"/>
            <ac:spMk id="13" creationId="{AC4FD4FC-B76F-45B6-9200-49373D645CE6}"/>
          </ac:spMkLst>
        </pc:spChg>
        <pc:spChg chg="mod">
          <ac:chgData name="Abigail Way" userId="7e3f522b-c718-4c0f-bc0d-52d396d72357" providerId="ADAL" clId="{3B6EA95F-4A74-431A-9782-18C1A5E093B4}" dt="2024-11-05T20:15:08.256" v="2746" actId="20577"/>
          <ac:spMkLst>
            <pc:docMk/>
            <pc:sldMk cId="2950311435" sldId="355"/>
            <ac:spMk id="14" creationId="{027561C2-D9A3-430E-925D-DE857715823B}"/>
          </ac:spMkLst>
        </pc:spChg>
        <pc:spChg chg="mod">
          <ac:chgData name="Abigail Way" userId="7e3f522b-c718-4c0f-bc0d-52d396d72357" providerId="ADAL" clId="{3B6EA95F-4A74-431A-9782-18C1A5E093B4}" dt="2024-11-05T20:15:35.764" v="2848" actId="20577"/>
          <ac:spMkLst>
            <pc:docMk/>
            <pc:sldMk cId="2950311435" sldId="355"/>
            <ac:spMk id="18" creationId="{B7D540DB-735C-489A-BA1A-C9D4B11401DD}"/>
          </ac:spMkLst>
        </pc:spChg>
        <pc:spChg chg="mod">
          <ac:chgData name="Abigail Way" userId="7e3f522b-c718-4c0f-bc0d-52d396d72357" providerId="ADAL" clId="{3B6EA95F-4A74-431A-9782-18C1A5E093B4}" dt="2024-11-05T20:16:55.185" v="2962" actId="20577"/>
          <ac:spMkLst>
            <pc:docMk/>
            <pc:sldMk cId="2950311435" sldId="355"/>
            <ac:spMk id="19" creationId="{F10CD0F0-2431-4E84-9444-DE66C5DC270E}"/>
          </ac:spMkLst>
        </pc:spChg>
        <pc:spChg chg="mod">
          <ac:chgData name="Abigail Way" userId="7e3f522b-c718-4c0f-bc0d-52d396d72357" providerId="ADAL" clId="{3B6EA95F-4A74-431A-9782-18C1A5E093B4}" dt="2024-11-05T20:17:24.061" v="3017" actId="20577"/>
          <ac:spMkLst>
            <pc:docMk/>
            <pc:sldMk cId="2950311435" sldId="355"/>
            <ac:spMk id="20" creationId="{3A08FD12-C831-4C70-8071-D069119FAE78}"/>
          </ac:spMkLst>
        </pc:spChg>
      </pc:sldChg>
      <pc:sldChg chg="addSp delSp modSp">
        <pc:chgData name="Abigail Way" userId="7e3f522b-c718-4c0f-bc0d-52d396d72357" providerId="ADAL" clId="{3B6EA95F-4A74-431A-9782-18C1A5E093B4}" dt="2024-11-13T20:21:30.040" v="5225" actId="20577"/>
        <pc:sldMkLst>
          <pc:docMk/>
          <pc:sldMk cId="1719002571" sldId="356"/>
        </pc:sldMkLst>
        <pc:spChg chg="mod">
          <ac:chgData name="Abigail Way" userId="7e3f522b-c718-4c0f-bc0d-52d396d72357" providerId="ADAL" clId="{3B6EA95F-4A74-431A-9782-18C1A5E093B4}" dt="2024-11-13T20:21:30.040" v="5225" actId="20577"/>
          <ac:spMkLst>
            <pc:docMk/>
            <pc:sldMk cId="1719002571" sldId="356"/>
            <ac:spMk id="4" creationId="{022ED508-B131-4956-87D9-CEBF5D22F476}"/>
          </ac:spMkLst>
        </pc:spChg>
        <pc:spChg chg="mod">
          <ac:chgData name="Abigail Way" userId="7e3f522b-c718-4c0f-bc0d-52d396d72357" providerId="ADAL" clId="{3B6EA95F-4A74-431A-9782-18C1A5E093B4}" dt="2024-11-08T20:17:00.439" v="4559" actId="20577"/>
          <ac:spMkLst>
            <pc:docMk/>
            <pc:sldMk cId="1719002571" sldId="356"/>
            <ac:spMk id="14" creationId="{027561C2-D9A3-430E-925D-DE857715823B}"/>
          </ac:spMkLst>
        </pc:spChg>
        <pc:spChg chg="mod">
          <ac:chgData name="Abigail Way" userId="7e3f522b-c718-4c0f-bc0d-52d396d72357" providerId="ADAL" clId="{3B6EA95F-4A74-431A-9782-18C1A5E093B4}" dt="2024-11-08T20:17:05.390" v="4566" actId="20577"/>
          <ac:spMkLst>
            <pc:docMk/>
            <pc:sldMk cId="1719002571" sldId="356"/>
            <ac:spMk id="21" creationId="{58235EE4-B487-4359-B80F-8CA381444790}"/>
          </ac:spMkLst>
        </pc:spChg>
        <pc:spChg chg="mod">
          <ac:chgData name="Abigail Way" userId="7e3f522b-c718-4c0f-bc0d-52d396d72357" providerId="ADAL" clId="{3B6EA95F-4A74-431A-9782-18C1A5E093B4}" dt="2024-11-08T20:16:56.540" v="4557" actId="20577"/>
          <ac:spMkLst>
            <pc:docMk/>
            <pc:sldMk cId="1719002571" sldId="356"/>
            <ac:spMk id="22" creationId="{239F0D9C-E3E1-49A3-AEA0-36F573C5734D}"/>
          </ac:spMkLst>
        </pc:spChg>
        <pc:spChg chg="mod">
          <ac:chgData name="Abigail Way" userId="7e3f522b-c718-4c0f-bc0d-52d396d72357" providerId="ADAL" clId="{3B6EA95F-4A74-431A-9782-18C1A5E093B4}" dt="2024-11-08T20:17:28.666" v="4597" actId="20577"/>
          <ac:spMkLst>
            <pc:docMk/>
            <pc:sldMk cId="1719002571" sldId="356"/>
            <ac:spMk id="24" creationId="{793ADD98-F932-4983-B8DF-F5C4DAA88233}"/>
          </ac:spMkLst>
        </pc:spChg>
        <pc:spChg chg="mod">
          <ac:chgData name="Abigail Way" userId="7e3f522b-c718-4c0f-bc0d-52d396d72357" providerId="ADAL" clId="{3B6EA95F-4A74-431A-9782-18C1A5E093B4}" dt="2024-11-08T20:19:01.258" v="4691" actId="20577"/>
          <ac:spMkLst>
            <pc:docMk/>
            <pc:sldMk cId="1719002571" sldId="356"/>
            <ac:spMk id="26" creationId="{19B9DB7E-5D86-4779-9F18-34248D735773}"/>
          </ac:spMkLst>
        </pc:spChg>
        <pc:spChg chg="add mod">
          <ac:chgData name="Abigail Way" userId="7e3f522b-c718-4c0f-bc0d-52d396d72357" providerId="ADAL" clId="{3B6EA95F-4A74-431A-9782-18C1A5E093B4}" dt="2024-11-08T20:17:52.258" v="4599" actId="1076"/>
          <ac:spMkLst>
            <pc:docMk/>
            <pc:sldMk cId="1719002571" sldId="356"/>
            <ac:spMk id="29" creationId="{A701D7C1-EBC4-4A80-95A2-B85EF98273A1}"/>
          </ac:spMkLst>
        </pc:spChg>
      </pc:sldChg>
      <pc:sldChg chg="addSp delSp modSp add">
        <pc:chgData name="Abigail Way" userId="7e3f522b-c718-4c0f-bc0d-52d396d72357" providerId="ADAL" clId="{3B6EA95F-4A74-431A-9782-18C1A5E093B4}" dt="2024-11-13T20:29:21.503" v="5274" actId="20577"/>
        <pc:sldMkLst>
          <pc:docMk/>
          <pc:sldMk cId="2826627281" sldId="357"/>
        </pc:sldMkLst>
        <pc:spChg chg="mod">
          <ac:chgData name="Abigail Way" userId="7e3f522b-c718-4c0f-bc0d-52d396d72357" providerId="ADAL" clId="{3B6EA95F-4A74-431A-9782-18C1A5E093B4}" dt="2024-11-13T20:29:21.503" v="5274" actId="20577"/>
          <ac:spMkLst>
            <pc:docMk/>
            <pc:sldMk cId="2826627281" sldId="357"/>
            <ac:spMk id="4" creationId="{022ED508-B131-4956-87D9-CEBF5D22F476}"/>
          </ac:spMkLst>
        </pc:spChg>
        <pc:spChg chg="mod">
          <ac:chgData name="Abigail Way" userId="7e3f522b-c718-4c0f-bc0d-52d396d72357" providerId="ADAL" clId="{3B6EA95F-4A74-431A-9782-18C1A5E093B4}" dt="2024-11-08T20:19:53.440" v="4724" actId="20577"/>
          <ac:spMkLst>
            <pc:docMk/>
            <pc:sldMk cId="2826627281" sldId="357"/>
            <ac:spMk id="14" creationId="{027561C2-D9A3-430E-925D-DE857715823B}"/>
          </ac:spMkLst>
        </pc:spChg>
        <pc:spChg chg="mod">
          <ac:chgData name="Abigail Way" userId="7e3f522b-c718-4c0f-bc0d-52d396d72357" providerId="ADAL" clId="{3B6EA95F-4A74-431A-9782-18C1A5E093B4}" dt="2024-11-08T20:22:46.459" v="4932" actId="20577"/>
          <ac:spMkLst>
            <pc:docMk/>
            <pc:sldMk cId="2826627281" sldId="357"/>
            <ac:spMk id="18" creationId="{B7D540DB-735C-489A-BA1A-C9D4B11401DD}"/>
          </ac:spMkLst>
        </pc:spChg>
        <pc:spChg chg="mod">
          <ac:chgData name="Abigail Way" userId="7e3f522b-c718-4c0f-bc0d-52d396d72357" providerId="ADAL" clId="{3B6EA95F-4A74-431A-9782-18C1A5E093B4}" dt="2024-11-08T20:22:28.933" v="4927" actId="20577"/>
          <ac:spMkLst>
            <pc:docMk/>
            <pc:sldMk cId="2826627281" sldId="357"/>
            <ac:spMk id="20" creationId="{3A08FD12-C831-4C70-8071-D069119FAE78}"/>
          </ac:spMkLst>
        </pc:spChg>
        <pc:spChg chg="mod">
          <ac:chgData name="Abigail Way" userId="7e3f522b-c718-4c0f-bc0d-52d396d72357" providerId="ADAL" clId="{3B6EA95F-4A74-431A-9782-18C1A5E093B4}" dt="2024-11-08T20:19:55.439" v="4725" actId="20577"/>
          <ac:spMkLst>
            <pc:docMk/>
            <pc:sldMk cId="2826627281" sldId="357"/>
            <ac:spMk id="22" creationId="{239F0D9C-E3E1-49A3-AEA0-36F573C5734D}"/>
          </ac:spMkLst>
        </pc:spChg>
        <pc:spChg chg="mod">
          <ac:chgData name="Abigail Way" userId="7e3f522b-c718-4c0f-bc0d-52d396d72357" providerId="ADAL" clId="{3B6EA95F-4A74-431A-9782-18C1A5E093B4}" dt="2024-11-08T20:20:05.484" v="4728" actId="20577"/>
          <ac:spMkLst>
            <pc:docMk/>
            <pc:sldMk cId="2826627281" sldId="357"/>
            <ac:spMk id="24" creationId="{793ADD98-F932-4983-B8DF-F5C4DAA88233}"/>
          </ac:spMkLst>
        </pc:spChg>
        <pc:spChg chg="mod">
          <ac:chgData name="Abigail Way" userId="7e3f522b-c718-4c0f-bc0d-52d396d72357" providerId="ADAL" clId="{3B6EA95F-4A74-431A-9782-18C1A5E093B4}" dt="2024-11-08T20:22:23.156" v="4922" actId="1076"/>
          <ac:spMkLst>
            <pc:docMk/>
            <pc:sldMk cId="2826627281" sldId="357"/>
            <ac:spMk id="26" creationId="{19B9DB7E-5D86-4779-9F18-34248D735773}"/>
          </ac:spMkLst>
        </pc:spChg>
        <pc:spChg chg="mod">
          <ac:chgData name="Abigail Way" userId="7e3f522b-c718-4c0f-bc0d-52d396d72357" providerId="ADAL" clId="{3B6EA95F-4A74-431A-9782-18C1A5E093B4}" dt="2024-11-08T20:20:22.675" v="4742" actId="20577"/>
          <ac:spMkLst>
            <pc:docMk/>
            <pc:sldMk cId="2826627281" sldId="357"/>
            <ac:spMk id="28" creationId="{A4FB71E3-B58B-4678-9F34-8B202151BC83}"/>
          </ac:spMkLst>
        </pc:spChg>
        <pc:spChg chg="add mod">
          <ac:chgData name="Abigail Way" userId="7e3f522b-c718-4c0f-bc0d-52d396d72357" providerId="ADAL" clId="{3B6EA95F-4A74-431A-9782-18C1A5E093B4}" dt="2024-11-08T20:23:07.533" v="4982" actId="1036"/>
          <ac:spMkLst>
            <pc:docMk/>
            <pc:sldMk cId="2826627281" sldId="357"/>
            <ac:spMk id="30" creationId="{94730B9C-AC61-4D1E-AF28-28C057EDADCD}"/>
          </ac:spMkLst>
        </pc:spChg>
      </pc:sldChg>
      <pc:sldChg chg="modSp add">
        <pc:chgData name="Abigail Way" userId="7e3f522b-c718-4c0f-bc0d-52d396d72357" providerId="ADAL" clId="{3B6EA95F-4A74-431A-9782-18C1A5E093B4}" dt="2024-11-13T20:29:57.585" v="5282" actId="20577"/>
        <pc:sldMkLst>
          <pc:docMk/>
          <pc:sldMk cId="984520842" sldId="358"/>
        </pc:sldMkLst>
        <pc:spChg chg="mod">
          <ac:chgData name="Abigail Way" userId="7e3f522b-c718-4c0f-bc0d-52d396d72357" providerId="ADAL" clId="{3B6EA95F-4A74-431A-9782-18C1A5E093B4}" dt="2024-11-13T20:29:57.585" v="5282" actId="20577"/>
          <ac:spMkLst>
            <pc:docMk/>
            <pc:sldMk cId="984520842" sldId="358"/>
            <ac:spMk id="4" creationId="{022ED508-B131-4956-87D9-CEBF5D22F476}"/>
          </ac:spMkLst>
        </pc:spChg>
        <pc:spChg chg="mod">
          <ac:chgData name="Abigail Way" userId="7e3f522b-c718-4c0f-bc0d-52d396d72357" providerId="ADAL" clId="{3B6EA95F-4A74-431A-9782-18C1A5E093B4}" dt="2024-11-13T20:13:57.810" v="5048" actId="20577"/>
          <ac:spMkLst>
            <pc:docMk/>
            <pc:sldMk cId="984520842" sldId="358"/>
            <ac:spMk id="14" creationId="{027561C2-D9A3-430E-925D-DE857715823B}"/>
          </ac:spMkLst>
        </pc:spChg>
        <pc:spChg chg="mod">
          <ac:chgData name="Abigail Way" userId="7e3f522b-c718-4c0f-bc0d-52d396d72357" providerId="ADAL" clId="{3B6EA95F-4A74-431A-9782-18C1A5E093B4}" dt="2024-11-13T20:14:21.818" v="5072" actId="20577"/>
          <ac:spMkLst>
            <pc:docMk/>
            <pc:sldMk cId="984520842" sldId="358"/>
            <ac:spMk id="18" creationId="{B7D540DB-735C-489A-BA1A-C9D4B11401DD}"/>
          </ac:spMkLst>
        </pc:spChg>
        <pc:spChg chg="mod">
          <ac:chgData name="Abigail Way" userId="7e3f522b-c718-4c0f-bc0d-52d396d72357" providerId="ADAL" clId="{3B6EA95F-4A74-431A-9782-18C1A5E093B4}" dt="2024-11-13T20:17:04.544" v="5137" actId="20577"/>
          <ac:spMkLst>
            <pc:docMk/>
            <pc:sldMk cId="984520842" sldId="358"/>
            <ac:spMk id="26" creationId="{19B9DB7E-5D86-4779-9F18-34248D735773}"/>
          </ac:spMkLst>
        </pc:spChg>
      </pc:sldChg>
      <pc:sldChg chg="modSp add">
        <pc:chgData name="Abigail Way" userId="7e3f522b-c718-4c0f-bc0d-52d396d72357" providerId="ADAL" clId="{3B6EA95F-4A74-431A-9782-18C1A5E093B4}" dt="2024-11-13T20:22:22.176" v="5234" actId="20577"/>
        <pc:sldMkLst>
          <pc:docMk/>
          <pc:sldMk cId="32542614" sldId="359"/>
        </pc:sldMkLst>
        <pc:spChg chg="mod">
          <ac:chgData name="Abigail Way" userId="7e3f522b-c718-4c0f-bc0d-52d396d72357" providerId="ADAL" clId="{3B6EA95F-4A74-431A-9782-18C1A5E093B4}" dt="2024-11-13T20:22:22.176" v="5234" actId="20577"/>
          <ac:spMkLst>
            <pc:docMk/>
            <pc:sldMk cId="32542614" sldId="359"/>
            <ac:spMk id="4" creationId="{022ED508-B131-4956-87D9-CEBF5D22F476}"/>
          </ac:spMkLst>
        </pc:spChg>
      </pc:sldChg>
      <pc:sldChg chg="modSp add">
        <pc:chgData name="Abigail Way" userId="7e3f522b-c718-4c0f-bc0d-52d396d72357" providerId="ADAL" clId="{3B6EA95F-4A74-431A-9782-18C1A5E093B4}" dt="2024-11-13T20:22:30.345" v="5237" actId="20577"/>
        <pc:sldMkLst>
          <pc:docMk/>
          <pc:sldMk cId="1572188152" sldId="360"/>
        </pc:sldMkLst>
        <pc:spChg chg="mod">
          <ac:chgData name="Abigail Way" userId="7e3f522b-c718-4c0f-bc0d-52d396d72357" providerId="ADAL" clId="{3B6EA95F-4A74-431A-9782-18C1A5E093B4}" dt="2024-11-13T20:22:30.345" v="5237" actId="20577"/>
          <ac:spMkLst>
            <pc:docMk/>
            <pc:sldMk cId="1572188152" sldId="360"/>
            <ac:spMk id="4" creationId="{022ED508-B131-4956-87D9-CEBF5D22F476}"/>
          </ac:spMkLst>
        </pc:spChg>
      </pc:sldChg>
      <pc:sldChg chg="modSp add">
        <pc:chgData name="Abigail Way" userId="7e3f522b-c718-4c0f-bc0d-52d396d72357" providerId="ADAL" clId="{3B6EA95F-4A74-431A-9782-18C1A5E093B4}" dt="2024-11-13T20:22:37.210" v="5240" actId="20577"/>
        <pc:sldMkLst>
          <pc:docMk/>
          <pc:sldMk cId="2119090542" sldId="361"/>
        </pc:sldMkLst>
        <pc:spChg chg="mod">
          <ac:chgData name="Abigail Way" userId="7e3f522b-c718-4c0f-bc0d-52d396d72357" providerId="ADAL" clId="{3B6EA95F-4A74-431A-9782-18C1A5E093B4}" dt="2024-11-13T20:22:37.210" v="5240" actId="20577"/>
          <ac:spMkLst>
            <pc:docMk/>
            <pc:sldMk cId="2119090542" sldId="361"/>
            <ac:spMk id="4" creationId="{022ED508-B131-4956-87D9-CEBF5D22F476}"/>
          </ac:spMkLst>
        </pc:spChg>
      </pc:sldChg>
    </pc:docChg>
  </pc:docChgLst>
  <pc:docChgLst>
    <pc:chgData clId="Web-{726CBF5A-1FF7-35EE-8885-855133F36EB5}"/>
    <pc:docChg chg="modSld">
      <pc:chgData name="" userId="" providerId="" clId="Web-{726CBF5A-1FF7-35EE-8885-855133F36EB5}" dt="2024-11-22T15:58:37.038" v="6" actId="20577"/>
      <pc:docMkLst>
        <pc:docMk/>
      </pc:docMkLst>
      <pc:sldChg chg="modSp">
        <pc:chgData name="" userId="" providerId="" clId="Web-{726CBF5A-1FF7-35EE-8885-855133F36EB5}" dt="2024-11-22T15:58:37.038" v="6" actId="20577"/>
        <pc:sldMkLst>
          <pc:docMk/>
          <pc:sldMk cId="0" sldId="257"/>
        </pc:sldMkLst>
        <pc:spChg chg="mod">
          <ac:chgData name="" userId="" providerId="" clId="Web-{726CBF5A-1FF7-35EE-8885-855133F36EB5}" dt="2024-11-22T15:58:37.038" v="6" actId="20577"/>
          <ac:spMkLst>
            <pc:docMk/>
            <pc:sldMk cId="0" sldId="257"/>
            <ac:spMk id="154" creationId="{00000000-0000-0000-0000-000000000000}"/>
          </ac:spMkLst>
        </pc:spChg>
      </pc:sldChg>
    </pc:docChg>
  </pc:docChgLst>
  <pc:docChgLst>
    <pc:chgData name="Dimas Tarin" userId="S::dimas.tarin@cecstudents.org::4f98e7f8-76ed-426a-b382-5a654525f775" providerId="AD" clId="Web-{A6E86F35-6354-7B15-52C0-27276AA3975E}"/>
    <pc:docChg chg="delSld modSld">
      <pc:chgData name="Dimas Tarin" userId="S::dimas.tarin@cecstudents.org::4f98e7f8-76ed-426a-b382-5a654525f775" providerId="AD" clId="Web-{A6E86F35-6354-7B15-52C0-27276AA3975E}" dt="2024-11-22T16:22:37.229" v="187"/>
      <pc:docMkLst>
        <pc:docMk/>
      </pc:docMkLst>
      <pc:sldChg chg="modSp">
        <pc:chgData name="Dimas Tarin" userId="S::dimas.tarin@cecstudents.org::4f98e7f8-76ed-426a-b382-5a654525f775" providerId="AD" clId="Web-{A6E86F35-6354-7B15-52C0-27276AA3975E}" dt="2024-11-22T16:18:33.917" v="68" actId="20577"/>
        <pc:sldMkLst>
          <pc:docMk/>
          <pc:sldMk cId="848282540" sldId="365"/>
        </pc:sldMkLst>
        <pc:spChg chg="mod">
          <ac:chgData name="Dimas Tarin" userId="S::dimas.tarin@cecstudents.org::4f98e7f8-76ed-426a-b382-5a654525f775" providerId="AD" clId="Web-{A6E86F35-6354-7B15-52C0-27276AA3975E}" dt="2024-11-22T16:17:58.996" v="66" actId="20577"/>
          <ac:spMkLst>
            <pc:docMk/>
            <pc:sldMk cId="848282540" sldId="365"/>
            <ac:spMk id="3" creationId="{18EBCDFC-C578-45D7-A366-96ED555BDB2C}"/>
          </ac:spMkLst>
        </pc:spChg>
        <pc:spChg chg="mod">
          <ac:chgData name="Dimas Tarin" userId="S::dimas.tarin@cecstudents.org::4f98e7f8-76ed-426a-b382-5a654525f775" providerId="AD" clId="Web-{A6E86F35-6354-7B15-52C0-27276AA3975E}" dt="2024-11-22T16:17:02.074" v="43" actId="20577"/>
          <ac:spMkLst>
            <pc:docMk/>
            <pc:sldMk cId="848282540" sldId="365"/>
            <ac:spMk id="8" creationId="{9F273B4E-CFC9-4D8B-8240-D8BDEB2F37B8}"/>
          </ac:spMkLst>
        </pc:spChg>
        <pc:spChg chg="mod">
          <ac:chgData name="Dimas Tarin" userId="S::dimas.tarin@cecstudents.org::4f98e7f8-76ed-426a-b382-5a654525f775" providerId="AD" clId="Web-{A6E86F35-6354-7B15-52C0-27276AA3975E}" dt="2024-11-22T16:18:33.917" v="68" actId="20577"/>
          <ac:spMkLst>
            <pc:docMk/>
            <pc:sldMk cId="848282540" sldId="365"/>
            <ac:spMk id="9" creationId="{150EB936-695E-4400-A7F0-A24E05B82598}"/>
          </ac:spMkLst>
        </pc:spChg>
        <pc:spChg chg="mod">
          <ac:chgData name="Dimas Tarin" userId="S::dimas.tarin@cecstudents.org::4f98e7f8-76ed-426a-b382-5a654525f775" providerId="AD" clId="Web-{A6E86F35-6354-7B15-52C0-27276AA3975E}" dt="2024-11-22T16:17:11.058" v="47" actId="20577"/>
          <ac:spMkLst>
            <pc:docMk/>
            <pc:sldMk cId="848282540" sldId="365"/>
            <ac:spMk id="13" creationId="{AC4FD4FC-B76F-45B6-9200-49373D645CE6}"/>
          </ac:spMkLst>
        </pc:spChg>
        <pc:spChg chg="mod">
          <ac:chgData name="Dimas Tarin" userId="S::dimas.tarin@cecstudents.org::4f98e7f8-76ed-426a-b382-5a654525f775" providerId="AD" clId="Web-{A6E86F35-6354-7B15-52C0-27276AA3975E}" dt="2024-11-22T16:17:32.824" v="54" actId="20577"/>
          <ac:spMkLst>
            <pc:docMk/>
            <pc:sldMk cId="848282540" sldId="365"/>
            <ac:spMk id="14" creationId="{027561C2-D9A3-430E-925D-DE857715823B}"/>
          </ac:spMkLst>
        </pc:spChg>
      </pc:sldChg>
      <pc:sldChg chg="addSp delSp modSp">
        <pc:chgData name="Dimas Tarin" userId="S::dimas.tarin@cecstudents.org::4f98e7f8-76ed-426a-b382-5a654525f775" providerId="AD" clId="Web-{A6E86F35-6354-7B15-52C0-27276AA3975E}" dt="2024-11-22T16:22:28.479" v="185" actId="20577"/>
        <pc:sldMkLst>
          <pc:docMk/>
          <pc:sldMk cId="2457277220" sldId="367"/>
        </pc:sldMkLst>
        <pc:spChg chg="mod">
          <ac:chgData name="Dimas Tarin" userId="S::dimas.tarin@cecstudents.org::4f98e7f8-76ed-426a-b382-5a654525f775" providerId="AD" clId="Web-{A6E86F35-6354-7B15-52C0-27276AA3975E}" dt="2024-11-22T16:22:28.479" v="185" actId="20577"/>
          <ac:spMkLst>
            <pc:docMk/>
            <pc:sldMk cId="2457277220" sldId="367"/>
            <ac:spMk id="18" creationId="{B7D540DB-735C-489A-BA1A-C9D4B11401DD}"/>
          </ac:spMkLst>
        </pc:spChg>
        <pc:spChg chg="mod">
          <ac:chgData name="Dimas Tarin" userId="S::dimas.tarin@cecstudents.org::4f98e7f8-76ed-426a-b382-5a654525f775" providerId="AD" clId="Web-{A6E86F35-6354-7B15-52C0-27276AA3975E}" dt="2024-11-22T16:21:29.854" v="84" actId="20577"/>
          <ac:spMkLst>
            <pc:docMk/>
            <pc:sldMk cId="2457277220" sldId="367"/>
            <ac:spMk id="26" creationId="{19B9DB7E-5D86-4779-9F18-34248D735773}"/>
          </ac:spMkLst>
        </pc:spChg>
      </pc:sldChg>
    </pc:docChg>
  </pc:docChgLst>
  <pc:docChgLst>
    <pc:chgData name="Abigail Way" userId="7e3f522b-c718-4c0f-bc0d-52d396d72357" providerId="ADAL" clId="{185C0C20-27BC-4EEF-80D9-DEA95652CD0D}"/>
    <pc:docChg chg="undo custSel addSld delSld modSld sldOrd">
      <pc:chgData name="Abigail Way" userId="7e3f522b-c718-4c0f-bc0d-52d396d72357" providerId="ADAL" clId="{185C0C20-27BC-4EEF-80D9-DEA95652CD0D}" dt="2025-01-08T02:45:56.579" v="7881" actId="20577"/>
      <pc:docMkLst>
        <pc:docMk/>
      </pc:docMkLst>
      <pc:sldChg chg="modSp mod">
        <pc:chgData name="Abigail Way" userId="7e3f522b-c718-4c0f-bc0d-52d396d72357" providerId="ADAL" clId="{185C0C20-27BC-4EEF-80D9-DEA95652CD0D}" dt="2024-12-26T18:36:08.996" v="6226" actId="11"/>
        <pc:sldMkLst>
          <pc:docMk/>
          <pc:sldMk cId="0" sldId="262"/>
        </pc:sldMkLst>
        <pc:spChg chg="mod">
          <ac:chgData name="Abigail Way" userId="7e3f522b-c718-4c0f-bc0d-52d396d72357" providerId="ADAL" clId="{185C0C20-27BC-4EEF-80D9-DEA95652CD0D}" dt="2024-12-26T18:36:08.996" v="6226" actId="11"/>
          <ac:spMkLst>
            <pc:docMk/>
            <pc:sldMk cId="0" sldId="262"/>
            <ac:spMk id="219" creationId="{00000000-0000-0000-0000-000000000000}"/>
          </ac:spMkLst>
        </pc:spChg>
      </pc:sldChg>
      <pc:sldChg chg="modSp mod">
        <pc:chgData name="Abigail Way" userId="7e3f522b-c718-4c0f-bc0d-52d396d72357" providerId="ADAL" clId="{185C0C20-27BC-4EEF-80D9-DEA95652CD0D}" dt="2024-12-26T18:27:04.253" v="5854" actId="20577"/>
        <pc:sldMkLst>
          <pc:docMk/>
          <pc:sldMk cId="0" sldId="263"/>
        </pc:sldMkLst>
        <pc:spChg chg="mod">
          <ac:chgData name="Abigail Way" userId="7e3f522b-c718-4c0f-bc0d-52d396d72357" providerId="ADAL" clId="{185C0C20-27BC-4EEF-80D9-DEA95652CD0D}" dt="2024-12-26T18:27:04.253" v="5854" actId="20577"/>
          <ac:spMkLst>
            <pc:docMk/>
            <pc:sldMk cId="0" sldId="263"/>
            <ac:spMk id="3" creationId="{560E42D9-0F0F-67C1-6FDA-2A46073EF081}"/>
          </ac:spMkLst>
        </pc:spChg>
      </pc:sldChg>
      <pc:sldChg chg="modSp mod">
        <pc:chgData name="Abigail Way" userId="7e3f522b-c718-4c0f-bc0d-52d396d72357" providerId="ADAL" clId="{185C0C20-27BC-4EEF-80D9-DEA95652CD0D}" dt="2024-12-26T18:23:41.248" v="5764" actId="14100"/>
        <pc:sldMkLst>
          <pc:docMk/>
          <pc:sldMk cId="0" sldId="266"/>
        </pc:sldMkLst>
        <pc:spChg chg="mod">
          <ac:chgData name="Abigail Way" userId="7e3f522b-c718-4c0f-bc0d-52d396d72357" providerId="ADAL" clId="{185C0C20-27BC-4EEF-80D9-DEA95652CD0D}" dt="2024-12-26T18:23:41.248" v="5764" actId="14100"/>
          <ac:spMkLst>
            <pc:docMk/>
            <pc:sldMk cId="0" sldId="266"/>
            <ac:spMk id="4" creationId="{A7AF827D-429D-40C0-87B2-9149FD2729AA}"/>
          </ac:spMkLst>
        </pc:spChg>
      </pc:sldChg>
      <pc:sldChg chg="modSp mod">
        <pc:chgData name="Abigail Way" userId="7e3f522b-c718-4c0f-bc0d-52d396d72357" providerId="ADAL" clId="{185C0C20-27BC-4EEF-80D9-DEA95652CD0D}" dt="2024-12-26T18:23:46.368" v="5767" actId="20577"/>
        <pc:sldMkLst>
          <pc:docMk/>
          <pc:sldMk cId="0" sldId="268"/>
        </pc:sldMkLst>
        <pc:spChg chg="mod">
          <ac:chgData name="Abigail Way" userId="7e3f522b-c718-4c0f-bc0d-52d396d72357" providerId="ADAL" clId="{185C0C20-27BC-4EEF-80D9-DEA95652CD0D}" dt="2024-12-26T18:23:46.368" v="5767" actId="20577"/>
          <ac:spMkLst>
            <pc:docMk/>
            <pc:sldMk cId="0" sldId="268"/>
            <ac:spMk id="2" creationId="{598EC5A1-99AB-4CE4-9000-501173A9F416}"/>
          </ac:spMkLst>
        </pc:spChg>
      </pc:sldChg>
      <pc:sldChg chg="modSp mod">
        <pc:chgData name="Abigail Way" userId="7e3f522b-c718-4c0f-bc0d-52d396d72357" providerId="ADAL" clId="{185C0C20-27BC-4EEF-80D9-DEA95652CD0D}" dt="2024-12-26T18:23:54.661" v="5771" actId="14100"/>
        <pc:sldMkLst>
          <pc:docMk/>
          <pc:sldMk cId="0" sldId="269"/>
        </pc:sldMkLst>
        <pc:spChg chg="mod">
          <ac:chgData name="Abigail Way" userId="7e3f522b-c718-4c0f-bc0d-52d396d72357" providerId="ADAL" clId="{185C0C20-27BC-4EEF-80D9-DEA95652CD0D}" dt="2024-12-26T18:23:54.661" v="5771" actId="14100"/>
          <ac:spMkLst>
            <pc:docMk/>
            <pc:sldMk cId="0" sldId="269"/>
            <ac:spMk id="6" creationId="{D8DBBFEC-C89A-48AF-AB01-34CE8B0A59E1}"/>
          </ac:spMkLst>
        </pc:spChg>
      </pc:sldChg>
      <pc:sldChg chg="modSp mod">
        <pc:chgData name="Abigail Way" userId="7e3f522b-c718-4c0f-bc0d-52d396d72357" providerId="ADAL" clId="{185C0C20-27BC-4EEF-80D9-DEA95652CD0D}" dt="2024-12-26T18:26:13.402" v="5833" actId="20577"/>
        <pc:sldMkLst>
          <pc:docMk/>
          <pc:sldMk cId="0" sldId="270"/>
        </pc:sldMkLst>
        <pc:spChg chg="mod">
          <ac:chgData name="Abigail Way" userId="7e3f522b-c718-4c0f-bc0d-52d396d72357" providerId="ADAL" clId="{185C0C20-27BC-4EEF-80D9-DEA95652CD0D}" dt="2024-12-26T18:26:13.402" v="5833" actId="20577"/>
          <ac:spMkLst>
            <pc:docMk/>
            <pc:sldMk cId="0" sldId="270"/>
            <ac:spMk id="316" creationId="{00000000-0000-0000-0000-000000000000}"/>
          </ac:spMkLst>
        </pc:spChg>
      </pc:sldChg>
      <pc:sldChg chg="modSp mod">
        <pc:chgData name="Abigail Way" userId="7e3f522b-c718-4c0f-bc0d-52d396d72357" providerId="ADAL" clId="{185C0C20-27BC-4EEF-80D9-DEA95652CD0D}" dt="2024-12-26T18:26:19.054" v="5835" actId="20577"/>
        <pc:sldMkLst>
          <pc:docMk/>
          <pc:sldMk cId="0" sldId="271"/>
        </pc:sldMkLst>
        <pc:spChg chg="mod">
          <ac:chgData name="Abigail Way" userId="7e3f522b-c718-4c0f-bc0d-52d396d72357" providerId="ADAL" clId="{185C0C20-27BC-4EEF-80D9-DEA95652CD0D}" dt="2024-11-02T00:01:52.295" v="1434" actId="20577"/>
          <ac:spMkLst>
            <pc:docMk/>
            <pc:sldMk cId="0" sldId="271"/>
            <ac:spMk id="337" creationId="{00000000-0000-0000-0000-000000000000}"/>
          </ac:spMkLst>
        </pc:spChg>
        <pc:spChg chg="mod">
          <ac:chgData name="Abigail Way" userId="7e3f522b-c718-4c0f-bc0d-52d396d72357" providerId="ADAL" clId="{185C0C20-27BC-4EEF-80D9-DEA95652CD0D}" dt="2024-12-26T18:26:19.054" v="5835" actId="20577"/>
          <ac:spMkLst>
            <pc:docMk/>
            <pc:sldMk cId="0" sldId="271"/>
            <ac:spMk id="340" creationId="{00000000-0000-0000-0000-000000000000}"/>
          </ac:spMkLst>
        </pc:spChg>
      </pc:sldChg>
      <pc:sldChg chg="modSp mod">
        <pc:chgData name="Abigail Way" userId="7e3f522b-c718-4c0f-bc0d-52d396d72357" providerId="ADAL" clId="{185C0C20-27BC-4EEF-80D9-DEA95652CD0D}" dt="2024-12-26T18:26:46.219" v="5846" actId="20577"/>
        <pc:sldMkLst>
          <pc:docMk/>
          <pc:sldMk cId="0" sldId="272"/>
        </pc:sldMkLst>
        <pc:spChg chg="mod">
          <ac:chgData name="Abigail Way" userId="7e3f522b-c718-4c0f-bc0d-52d396d72357" providerId="ADAL" clId="{185C0C20-27BC-4EEF-80D9-DEA95652CD0D}" dt="2024-12-26T18:26:46.219" v="5846" actId="20577"/>
          <ac:spMkLst>
            <pc:docMk/>
            <pc:sldMk cId="0" sldId="272"/>
            <ac:spMk id="348" creationId="{00000000-0000-0000-0000-000000000000}"/>
          </ac:spMkLst>
        </pc:spChg>
      </pc:sldChg>
      <pc:sldChg chg="modSp mod">
        <pc:chgData name="Abigail Way" userId="7e3f522b-c718-4c0f-bc0d-52d396d72357" providerId="ADAL" clId="{185C0C20-27BC-4EEF-80D9-DEA95652CD0D}" dt="2024-12-26T18:26:51.470" v="5850" actId="20577"/>
        <pc:sldMkLst>
          <pc:docMk/>
          <pc:sldMk cId="0" sldId="273"/>
        </pc:sldMkLst>
        <pc:spChg chg="mod">
          <ac:chgData name="Abigail Way" userId="7e3f522b-c718-4c0f-bc0d-52d396d72357" providerId="ADAL" clId="{185C0C20-27BC-4EEF-80D9-DEA95652CD0D}" dt="2024-12-26T18:26:51.470" v="5850" actId="20577"/>
          <ac:spMkLst>
            <pc:docMk/>
            <pc:sldMk cId="0" sldId="273"/>
            <ac:spMk id="357" creationId="{00000000-0000-0000-0000-000000000000}"/>
          </ac:spMkLst>
        </pc:spChg>
      </pc:sldChg>
      <pc:sldChg chg="modSp mod">
        <pc:chgData name="Abigail Way" userId="7e3f522b-c718-4c0f-bc0d-52d396d72357" providerId="ADAL" clId="{185C0C20-27BC-4EEF-80D9-DEA95652CD0D}" dt="2024-12-26T18:26:56.487" v="5852" actId="20577"/>
        <pc:sldMkLst>
          <pc:docMk/>
          <pc:sldMk cId="0" sldId="274"/>
        </pc:sldMkLst>
        <pc:spChg chg="mod">
          <ac:chgData name="Abigail Way" userId="7e3f522b-c718-4c0f-bc0d-52d396d72357" providerId="ADAL" clId="{185C0C20-27BC-4EEF-80D9-DEA95652CD0D}" dt="2024-12-26T18:26:56.487" v="5852" actId="20577"/>
          <ac:spMkLst>
            <pc:docMk/>
            <pc:sldMk cId="0" sldId="274"/>
            <ac:spMk id="408" creationId="{00000000-0000-0000-0000-000000000000}"/>
          </ac:spMkLst>
        </pc:spChg>
      </pc:sldChg>
      <pc:sldChg chg="modSp mod">
        <pc:chgData name="Abigail Way" userId="7e3f522b-c718-4c0f-bc0d-52d396d72357" providerId="ADAL" clId="{185C0C20-27BC-4EEF-80D9-DEA95652CD0D}" dt="2024-12-26T18:31:50.892" v="6043" actId="20577"/>
        <pc:sldMkLst>
          <pc:docMk/>
          <pc:sldMk cId="0" sldId="296"/>
        </pc:sldMkLst>
        <pc:spChg chg="mod">
          <ac:chgData name="Abigail Way" userId="7e3f522b-c718-4c0f-bc0d-52d396d72357" providerId="ADAL" clId="{185C0C20-27BC-4EEF-80D9-DEA95652CD0D}" dt="2024-12-26T18:31:50.892" v="6043" actId="20577"/>
          <ac:spMkLst>
            <pc:docMk/>
            <pc:sldMk cId="0" sldId="296"/>
            <ac:spMk id="3" creationId="{7F8D28CC-93C0-42B3-8558-C29C89F74DD4}"/>
          </ac:spMkLst>
        </pc:spChg>
      </pc:sldChg>
      <pc:sldChg chg="modSp mod">
        <pc:chgData name="Abigail Way" userId="7e3f522b-c718-4c0f-bc0d-52d396d72357" providerId="ADAL" clId="{185C0C20-27BC-4EEF-80D9-DEA95652CD0D}" dt="2024-12-26T18:31:55.008" v="6047" actId="20577"/>
        <pc:sldMkLst>
          <pc:docMk/>
          <pc:sldMk cId="0" sldId="297"/>
        </pc:sldMkLst>
        <pc:spChg chg="mod">
          <ac:chgData name="Abigail Way" userId="7e3f522b-c718-4c0f-bc0d-52d396d72357" providerId="ADAL" clId="{185C0C20-27BC-4EEF-80D9-DEA95652CD0D}" dt="2024-12-26T18:31:55.008" v="6047" actId="20577"/>
          <ac:spMkLst>
            <pc:docMk/>
            <pc:sldMk cId="0" sldId="297"/>
            <ac:spMk id="589" creationId="{00000000-0000-0000-0000-000000000000}"/>
          </ac:spMkLst>
        </pc:spChg>
      </pc:sldChg>
      <pc:sldChg chg="modSp mod">
        <pc:chgData name="Abigail Way" userId="7e3f522b-c718-4c0f-bc0d-52d396d72357" providerId="ADAL" clId="{185C0C20-27BC-4EEF-80D9-DEA95652CD0D}" dt="2024-12-26T18:32:00.291" v="6051" actId="20577"/>
        <pc:sldMkLst>
          <pc:docMk/>
          <pc:sldMk cId="0" sldId="298"/>
        </pc:sldMkLst>
        <pc:spChg chg="mod">
          <ac:chgData name="Abigail Way" userId="7e3f522b-c718-4c0f-bc0d-52d396d72357" providerId="ADAL" clId="{185C0C20-27BC-4EEF-80D9-DEA95652CD0D}" dt="2024-12-26T18:32:00.291" v="6051" actId="20577"/>
          <ac:spMkLst>
            <pc:docMk/>
            <pc:sldMk cId="0" sldId="298"/>
            <ac:spMk id="597" creationId="{00000000-0000-0000-0000-000000000000}"/>
          </ac:spMkLst>
        </pc:spChg>
      </pc:sldChg>
      <pc:sldChg chg="modSp mod">
        <pc:chgData name="Abigail Way" userId="7e3f522b-c718-4c0f-bc0d-52d396d72357" providerId="ADAL" clId="{185C0C20-27BC-4EEF-80D9-DEA95652CD0D}" dt="2024-12-26T18:32:06.348" v="6055" actId="20577"/>
        <pc:sldMkLst>
          <pc:docMk/>
          <pc:sldMk cId="0" sldId="299"/>
        </pc:sldMkLst>
        <pc:spChg chg="mod">
          <ac:chgData name="Abigail Way" userId="7e3f522b-c718-4c0f-bc0d-52d396d72357" providerId="ADAL" clId="{185C0C20-27BC-4EEF-80D9-DEA95652CD0D}" dt="2024-12-26T18:32:06.348" v="6055" actId="20577"/>
          <ac:spMkLst>
            <pc:docMk/>
            <pc:sldMk cId="0" sldId="299"/>
            <ac:spMk id="605" creationId="{00000000-0000-0000-0000-000000000000}"/>
          </ac:spMkLst>
        </pc:spChg>
      </pc:sldChg>
      <pc:sldChg chg="modSp mod">
        <pc:chgData name="Abigail Way" userId="7e3f522b-c718-4c0f-bc0d-52d396d72357" providerId="ADAL" clId="{185C0C20-27BC-4EEF-80D9-DEA95652CD0D}" dt="2024-12-26T18:32:14.123" v="6059" actId="20577"/>
        <pc:sldMkLst>
          <pc:docMk/>
          <pc:sldMk cId="0" sldId="300"/>
        </pc:sldMkLst>
        <pc:spChg chg="mod">
          <ac:chgData name="Abigail Way" userId="7e3f522b-c718-4c0f-bc0d-52d396d72357" providerId="ADAL" clId="{185C0C20-27BC-4EEF-80D9-DEA95652CD0D}" dt="2024-12-26T18:32:14.123" v="6059" actId="20577"/>
          <ac:spMkLst>
            <pc:docMk/>
            <pc:sldMk cId="0" sldId="300"/>
            <ac:spMk id="613" creationId="{00000000-0000-0000-0000-000000000000}"/>
          </ac:spMkLst>
        </pc:spChg>
      </pc:sldChg>
      <pc:sldChg chg="modSp mod">
        <pc:chgData name="Abigail Way" userId="7e3f522b-c718-4c0f-bc0d-52d396d72357" providerId="ADAL" clId="{185C0C20-27BC-4EEF-80D9-DEA95652CD0D}" dt="2024-12-26T18:32:19.505" v="6061" actId="20577"/>
        <pc:sldMkLst>
          <pc:docMk/>
          <pc:sldMk cId="0" sldId="301"/>
        </pc:sldMkLst>
        <pc:spChg chg="mod">
          <ac:chgData name="Abigail Way" userId="7e3f522b-c718-4c0f-bc0d-52d396d72357" providerId="ADAL" clId="{185C0C20-27BC-4EEF-80D9-DEA95652CD0D}" dt="2024-12-26T18:32:19.505" v="6061" actId="20577"/>
          <ac:spMkLst>
            <pc:docMk/>
            <pc:sldMk cId="0" sldId="301"/>
            <ac:spMk id="621" creationId="{00000000-0000-0000-0000-000000000000}"/>
          </ac:spMkLst>
        </pc:spChg>
      </pc:sldChg>
      <pc:sldChg chg="modSp mod">
        <pc:chgData name="Abigail Way" userId="7e3f522b-c718-4c0f-bc0d-52d396d72357" providerId="ADAL" clId="{185C0C20-27BC-4EEF-80D9-DEA95652CD0D}" dt="2024-12-26T18:24:02.099" v="5774" actId="20577"/>
        <pc:sldMkLst>
          <pc:docMk/>
          <pc:sldMk cId="1659948077" sldId="314"/>
        </pc:sldMkLst>
        <pc:spChg chg="mod">
          <ac:chgData name="Abigail Way" userId="7e3f522b-c718-4c0f-bc0d-52d396d72357" providerId="ADAL" clId="{185C0C20-27BC-4EEF-80D9-DEA95652CD0D}" dt="2024-12-26T18:24:02.099" v="5774" actId="20577"/>
          <ac:spMkLst>
            <pc:docMk/>
            <pc:sldMk cId="1659948077" sldId="314"/>
            <ac:spMk id="5" creationId="{67B209D6-A5E3-4AD5-9200-B6AC9339EE93}"/>
          </ac:spMkLst>
        </pc:spChg>
      </pc:sldChg>
      <pc:sldChg chg="modSp mod">
        <pc:chgData name="Abigail Way" userId="7e3f522b-c718-4c0f-bc0d-52d396d72357" providerId="ADAL" clId="{185C0C20-27BC-4EEF-80D9-DEA95652CD0D}" dt="2024-12-26T18:27:10.586" v="5860" actId="20577"/>
        <pc:sldMkLst>
          <pc:docMk/>
          <pc:sldMk cId="859400136" sldId="315"/>
        </pc:sldMkLst>
        <pc:spChg chg="mod">
          <ac:chgData name="Abigail Way" userId="7e3f522b-c718-4c0f-bc0d-52d396d72357" providerId="ADAL" clId="{185C0C20-27BC-4EEF-80D9-DEA95652CD0D}" dt="2024-12-26T18:27:10.586" v="5860" actId="20577"/>
          <ac:spMkLst>
            <pc:docMk/>
            <pc:sldMk cId="859400136" sldId="315"/>
            <ac:spMk id="3" creationId="{560E42D9-0F0F-67C1-6FDA-2A46073EF081}"/>
          </ac:spMkLst>
        </pc:spChg>
      </pc:sldChg>
      <pc:sldChg chg="modSp mod">
        <pc:chgData name="Abigail Way" userId="7e3f522b-c718-4c0f-bc0d-52d396d72357" providerId="ADAL" clId="{185C0C20-27BC-4EEF-80D9-DEA95652CD0D}" dt="2024-12-26T18:23:29.468" v="5760" actId="20577"/>
        <pc:sldMkLst>
          <pc:docMk/>
          <pc:sldMk cId="3232374534" sldId="316"/>
        </pc:sldMkLst>
        <pc:spChg chg="mod">
          <ac:chgData name="Abigail Way" userId="7e3f522b-c718-4c0f-bc0d-52d396d72357" providerId="ADAL" clId="{185C0C20-27BC-4EEF-80D9-DEA95652CD0D}" dt="2024-12-26T18:23:29.468" v="5760" actId="20577"/>
          <ac:spMkLst>
            <pc:docMk/>
            <pc:sldMk cId="3232374534" sldId="316"/>
            <ac:spMk id="5" creationId="{E9AC8E88-EFF8-4246-87FC-F6DC70F7D7A5}"/>
          </ac:spMkLst>
        </pc:spChg>
      </pc:sldChg>
      <pc:sldChg chg="modSp mod">
        <pc:chgData name="Abigail Way" userId="7e3f522b-c718-4c0f-bc0d-52d396d72357" providerId="ADAL" clId="{185C0C20-27BC-4EEF-80D9-DEA95652CD0D}" dt="2024-12-26T18:27:16.114" v="5864" actId="20577"/>
        <pc:sldMkLst>
          <pc:docMk/>
          <pc:sldMk cId="2475704764" sldId="317"/>
        </pc:sldMkLst>
        <pc:spChg chg="mod">
          <ac:chgData name="Abigail Way" userId="7e3f522b-c718-4c0f-bc0d-52d396d72357" providerId="ADAL" clId="{185C0C20-27BC-4EEF-80D9-DEA95652CD0D}" dt="2024-12-26T18:27:16.114" v="5864" actId="20577"/>
          <ac:spMkLst>
            <pc:docMk/>
            <pc:sldMk cId="2475704764" sldId="317"/>
            <ac:spMk id="6" creationId="{E28ACFD8-DEF5-4663-AFC2-6033ACEDAABD}"/>
          </ac:spMkLst>
        </pc:spChg>
      </pc:sldChg>
      <pc:sldChg chg="modSp mod">
        <pc:chgData name="Abigail Way" userId="7e3f522b-c718-4c0f-bc0d-52d396d72357" providerId="ADAL" clId="{185C0C20-27BC-4EEF-80D9-DEA95652CD0D}" dt="2024-12-26T18:27:23.953" v="5868" actId="20577"/>
        <pc:sldMkLst>
          <pc:docMk/>
          <pc:sldMk cId="3093804438" sldId="318"/>
        </pc:sldMkLst>
        <pc:spChg chg="mod">
          <ac:chgData name="Abigail Way" userId="7e3f522b-c718-4c0f-bc0d-52d396d72357" providerId="ADAL" clId="{185C0C20-27BC-4EEF-80D9-DEA95652CD0D}" dt="2024-12-26T18:27:23.953" v="5868" actId="20577"/>
          <ac:spMkLst>
            <pc:docMk/>
            <pc:sldMk cId="3093804438" sldId="318"/>
            <ac:spMk id="7" creationId="{9D421300-1FA5-4F30-8364-2DC8C2F7BEEA}"/>
          </ac:spMkLst>
        </pc:spChg>
      </pc:sldChg>
      <pc:sldChg chg="modSp mod">
        <pc:chgData name="Abigail Way" userId="7e3f522b-c718-4c0f-bc0d-52d396d72357" providerId="ADAL" clId="{185C0C20-27BC-4EEF-80D9-DEA95652CD0D}" dt="2024-12-26T18:27:44.070" v="5880" actId="20577"/>
        <pc:sldMkLst>
          <pc:docMk/>
          <pc:sldMk cId="1467363743" sldId="320"/>
        </pc:sldMkLst>
        <pc:spChg chg="mod">
          <ac:chgData name="Abigail Way" userId="7e3f522b-c718-4c0f-bc0d-52d396d72357" providerId="ADAL" clId="{185C0C20-27BC-4EEF-80D9-DEA95652CD0D}" dt="2024-12-26T18:27:44.070" v="5880" actId="20577"/>
          <ac:spMkLst>
            <pc:docMk/>
            <pc:sldMk cId="1467363743" sldId="320"/>
            <ac:spMk id="4" creationId="{065B5134-8815-4434-8695-6FD37E7262C4}"/>
          </ac:spMkLst>
        </pc:spChg>
      </pc:sldChg>
      <pc:sldChg chg="modSp mod">
        <pc:chgData name="Abigail Way" userId="7e3f522b-c718-4c0f-bc0d-52d396d72357" providerId="ADAL" clId="{185C0C20-27BC-4EEF-80D9-DEA95652CD0D}" dt="2024-12-26T18:27:31.997" v="5872" actId="20577"/>
        <pc:sldMkLst>
          <pc:docMk/>
          <pc:sldMk cId="1571900106" sldId="321"/>
        </pc:sldMkLst>
        <pc:spChg chg="mod">
          <ac:chgData name="Abigail Way" userId="7e3f522b-c718-4c0f-bc0d-52d396d72357" providerId="ADAL" clId="{185C0C20-27BC-4EEF-80D9-DEA95652CD0D}" dt="2024-12-26T18:27:31.997" v="5872" actId="20577"/>
          <ac:spMkLst>
            <pc:docMk/>
            <pc:sldMk cId="1571900106" sldId="321"/>
            <ac:spMk id="4" creationId="{27A72DA5-FF56-4C02-9E4A-998361F9C769}"/>
          </ac:spMkLst>
        </pc:spChg>
      </pc:sldChg>
      <pc:sldChg chg="modSp mod">
        <pc:chgData name="Abigail Way" userId="7e3f522b-c718-4c0f-bc0d-52d396d72357" providerId="ADAL" clId="{185C0C20-27BC-4EEF-80D9-DEA95652CD0D}" dt="2024-12-26T18:27:37.684" v="5876" actId="20577"/>
        <pc:sldMkLst>
          <pc:docMk/>
          <pc:sldMk cId="4191209060" sldId="322"/>
        </pc:sldMkLst>
        <pc:spChg chg="mod">
          <ac:chgData name="Abigail Way" userId="7e3f522b-c718-4c0f-bc0d-52d396d72357" providerId="ADAL" clId="{185C0C20-27BC-4EEF-80D9-DEA95652CD0D}" dt="2024-12-26T18:27:37.684" v="5876" actId="20577"/>
          <ac:spMkLst>
            <pc:docMk/>
            <pc:sldMk cId="4191209060" sldId="322"/>
            <ac:spMk id="10" creationId="{B5FC71E2-E8EA-40D0-B8E2-9F4E9AD3792D}"/>
          </ac:spMkLst>
        </pc:spChg>
      </pc:sldChg>
      <pc:sldChg chg="modSp mod">
        <pc:chgData name="Abigail Way" userId="7e3f522b-c718-4c0f-bc0d-52d396d72357" providerId="ADAL" clId="{185C0C20-27BC-4EEF-80D9-DEA95652CD0D}" dt="2024-12-26T18:27:50.831" v="5884" actId="20577"/>
        <pc:sldMkLst>
          <pc:docMk/>
          <pc:sldMk cId="3878161211" sldId="323"/>
        </pc:sldMkLst>
        <pc:spChg chg="mod">
          <ac:chgData name="Abigail Way" userId="7e3f522b-c718-4c0f-bc0d-52d396d72357" providerId="ADAL" clId="{185C0C20-27BC-4EEF-80D9-DEA95652CD0D}" dt="2024-12-26T18:27:50.831" v="5884" actId="20577"/>
          <ac:spMkLst>
            <pc:docMk/>
            <pc:sldMk cId="3878161211" sldId="323"/>
            <ac:spMk id="4" creationId="{B118C38A-3885-4A65-9702-5E38357F9D30}"/>
          </ac:spMkLst>
        </pc:spChg>
      </pc:sldChg>
      <pc:sldChg chg="modSp mod">
        <pc:chgData name="Abigail Way" userId="7e3f522b-c718-4c0f-bc0d-52d396d72357" providerId="ADAL" clId="{185C0C20-27BC-4EEF-80D9-DEA95652CD0D}" dt="2024-12-26T18:27:56.088" v="5888" actId="20577"/>
        <pc:sldMkLst>
          <pc:docMk/>
          <pc:sldMk cId="231640722" sldId="324"/>
        </pc:sldMkLst>
        <pc:spChg chg="mod">
          <ac:chgData name="Abigail Way" userId="7e3f522b-c718-4c0f-bc0d-52d396d72357" providerId="ADAL" clId="{185C0C20-27BC-4EEF-80D9-DEA95652CD0D}" dt="2024-12-26T18:27:56.088" v="5888" actId="20577"/>
          <ac:spMkLst>
            <pc:docMk/>
            <pc:sldMk cId="231640722" sldId="324"/>
            <ac:spMk id="4" creationId="{B7689B47-64CB-44F7-A6EA-5C394ABDBBEA}"/>
          </ac:spMkLst>
        </pc:spChg>
      </pc:sldChg>
      <pc:sldChg chg="modSp mod">
        <pc:chgData name="Abigail Way" userId="7e3f522b-c718-4c0f-bc0d-52d396d72357" providerId="ADAL" clId="{185C0C20-27BC-4EEF-80D9-DEA95652CD0D}" dt="2024-12-26T18:28:01.220" v="5892" actId="20577"/>
        <pc:sldMkLst>
          <pc:docMk/>
          <pc:sldMk cId="3523158964" sldId="325"/>
        </pc:sldMkLst>
        <pc:spChg chg="mod">
          <ac:chgData name="Abigail Way" userId="7e3f522b-c718-4c0f-bc0d-52d396d72357" providerId="ADAL" clId="{185C0C20-27BC-4EEF-80D9-DEA95652CD0D}" dt="2024-12-26T18:28:01.220" v="5892" actId="20577"/>
          <ac:spMkLst>
            <pc:docMk/>
            <pc:sldMk cId="3523158964" sldId="325"/>
            <ac:spMk id="4" creationId="{521DC92A-6EFC-4044-828A-BB4CD50351F2}"/>
          </ac:spMkLst>
        </pc:spChg>
      </pc:sldChg>
      <pc:sldChg chg="modSp mod">
        <pc:chgData name="Abigail Way" userId="7e3f522b-c718-4c0f-bc0d-52d396d72357" providerId="ADAL" clId="{185C0C20-27BC-4EEF-80D9-DEA95652CD0D}" dt="2024-12-26T18:28:06.220" v="5896" actId="20577"/>
        <pc:sldMkLst>
          <pc:docMk/>
          <pc:sldMk cId="2857685785" sldId="326"/>
        </pc:sldMkLst>
        <pc:spChg chg="mod">
          <ac:chgData name="Abigail Way" userId="7e3f522b-c718-4c0f-bc0d-52d396d72357" providerId="ADAL" clId="{185C0C20-27BC-4EEF-80D9-DEA95652CD0D}" dt="2024-12-26T18:28:06.220" v="5896" actId="20577"/>
          <ac:spMkLst>
            <pc:docMk/>
            <pc:sldMk cId="2857685785" sldId="326"/>
            <ac:spMk id="4" creationId="{6CB769FD-3809-49E7-B4DE-88C26A680720}"/>
          </ac:spMkLst>
        </pc:spChg>
      </pc:sldChg>
      <pc:sldChg chg="modSp mod">
        <pc:chgData name="Abigail Way" userId="7e3f522b-c718-4c0f-bc0d-52d396d72357" providerId="ADAL" clId="{185C0C20-27BC-4EEF-80D9-DEA95652CD0D}" dt="2024-12-26T18:28:11.718" v="5900" actId="20577"/>
        <pc:sldMkLst>
          <pc:docMk/>
          <pc:sldMk cId="2867234400" sldId="327"/>
        </pc:sldMkLst>
        <pc:spChg chg="mod">
          <ac:chgData name="Abigail Way" userId="7e3f522b-c718-4c0f-bc0d-52d396d72357" providerId="ADAL" clId="{185C0C20-27BC-4EEF-80D9-DEA95652CD0D}" dt="2024-12-26T18:28:11.718" v="5900" actId="20577"/>
          <ac:spMkLst>
            <pc:docMk/>
            <pc:sldMk cId="2867234400" sldId="327"/>
            <ac:spMk id="4" creationId="{9DF40D9D-2F33-4E6F-9D86-18028F9E1230}"/>
          </ac:spMkLst>
        </pc:spChg>
      </pc:sldChg>
      <pc:sldChg chg="modSp mod">
        <pc:chgData name="Abigail Way" userId="7e3f522b-c718-4c0f-bc0d-52d396d72357" providerId="ADAL" clId="{185C0C20-27BC-4EEF-80D9-DEA95652CD0D}" dt="2024-12-26T18:28:16.539" v="5904" actId="20577"/>
        <pc:sldMkLst>
          <pc:docMk/>
          <pc:sldMk cId="3803856140" sldId="328"/>
        </pc:sldMkLst>
        <pc:spChg chg="mod">
          <ac:chgData name="Abigail Way" userId="7e3f522b-c718-4c0f-bc0d-52d396d72357" providerId="ADAL" clId="{185C0C20-27BC-4EEF-80D9-DEA95652CD0D}" dt="2024-12-26T18:28:16.539" v="5904" actId="20577"/>
          <ac:spMkLst>
            <pc:docMk/>
            <pc:sldMk cId="3803856140" sldId="328"/>
            <ac:spMk id="4" creationId="{659E07A0-49E9-4F6C-9249-376B1CAEFDF2}"/>
          </ac:spMkLst>
        </pc:spChg>
      </pc:sldChg>
      <pc:sldChg chg="modSp mod">
        <pc:chgData name="Abigail Way" userId="7e3f522b-c718-4c0f-bc0d-52d396d72357" providerId="ADAL" clId="{185C0C20-27BC-4EEF-80D9-DEA95652CD0D}" dt="2024-12-26T18:28:24.612" v="5910" actId="20577"/>
        <pc:sldMkLst>
          <pc:docMk/>
          <pc:sldMk cId="1217494611" sldId="329"/>
        </pc:sldMkLst>
        <pc:spChg chg="mod">
          <ac:chgData name="Abigail Way" userId="7e3f522b-c718-4c0f-bc0d-52d396d72357" providerId="ADAL" clId="{185C0C20-27BC-4EEF-80D9-DEA95652CD0D}" dt="2024-12-26T18:28:24.612" v="5910" actId="20577"/>
          <ac:spMkLst>
            <pc:docMk/>
            <pc:sldMk cId="1217494611" sldId="329"/>
            <ac:spMk id="4" creationId="{E033C0B9-1443-477C-A130-7FE15D5361DF}"/>
          </ac:spMkLst>
        </pc:spChg>
      </pc:sldChg>
      <pc:sldChg chg="modSp mod">
        <pc:chgData name="Abigail Way" userId="7e3f522b-c718-4c0f-bc0d-52d396d72357" providerId="ADAL" clId="{185C0C20-27BC-4EEF-80D9-DEA95652CD0D}" dt="2024-12-26T18:28:29.722" v="5914" actId="20577"/>
        <pc:sldMkLst>
          <pc:docMk/>
          <pc:sldMk cId="1810911899" sldId="330"/>
        </pc:sldMkLst>
        <pc:spChg chg="mod">
          <ac:chgData name="Abigail Way" userId="7e3f522b-c718-4c0f-bc0d-52d396d72357" providerId="ADAL" clId="{185C0C20-27BC-4EEF-80D9-DEA95652CD0D}" dt="2024-12-26T18:28:29.722" v="5914" actId="20577"/>
          <ac:spMkLst>
            <pc:docMk/>
            <pc:sldMk cId="1810911899" sldId="330"/>
            <ac:spMk id="4" creationId="{257B066B-06C8-4C89-B263-F6A872149677}"/>
          </ac:spMkLst>
        </pc:spChg>
      </pc:sldChg>
      <pc:sldChg chg="modSp mod">
        <pc:chgData name="Abigail Way" userId="7e3f522b-c718-4c0f-bc0d-52d396d72357" providerId="ADAL" clId="{185C0C20-27BC-4EEF-80D9-DEA95652CD0D}" dt="2024-12-26T18:28:35.071" v="5918" actId="20577"/>
        <pc:sldMkLst>
          <pc:docMk/>
          <pc:sldMk cId="2516257311" sldId="331"/>
        </pc:sldMkLst>
        <pc:spChg chg="mod">
          <ac:chgData name="Abigail Way" userId="7e3f522b-c718-4c0f-bc0d-52d396d72357" providerId="ADAL" clId="{185C0C20-27BC-4EEF-80D9-DEA95652CD0D}" dt="2024-12-26T18:28:35.071" v="5918" actId="20577"/>
          <ac:spMkLst>
            <pc:docMk/>
            <pc:sldMk cId="2516257311" sldId="331"/>
            <ac:spMk id="4" creationId="{CA47550B-E535-4760-B25E-963E3C584430}"/>
          </ac:spMkLst>
        </pc:spChg>
      </pc:sldChg>
      <pc:sldChg chg="modSp mod">
        <pc:chgData name="Abigail Way" userId="7e3f522b-c718-4c0f-bc0d-52d396d72357" providerId="ADAL" clId="{185C0C20-27BC-4EEF-80D9-DEA95652CD0D}" dt="2024-12-26T18:28:40.486" v="5922" actId="20577"/>
        <pc:sldMkLst>
          <pc:docMk/>
          <pc:sldMk cId="4083283751" sldId="332"/>
        </pc:sldMkLst>
        <pc:spChg chg="mod">
          <ac:chgData name="Abigail Way" userId="7e3f522b-c718-4c0f-bc0d-52d396d72357" providerId="ADAL" clId="{185C0C20-27BC-4EEF-80D9-DEA95652CD0D}" dt="2024-12-26T18:28:40.486" v="5922" actId="20577"/>
          <ac:spMkLst>
            <pc:docMk/>
            <pc:sldMk cId="4083283751" sldId="332"/>
            <ac:spMk id="4" creationId="{DAD67D72-955C-48E0-938C-83C3424DCD64}"/>
          </ac:spMkLst>
        </pc:spChg>
      </pc:sldChg>
      <pc:sldChg chg="modSp mod">
        <pc:chgData name="Abigail Way" userId="7e3f522b-c718-4c0f-bc0d-52d396d72357" providerId="ADAL" clId="{185C0C20-27BC-4EEF-80D9-DEA95652CD0D}" dt="2024-12-26T18:28:53.806" v="5934" actId="20577"/>
        <pc:sldMkLst>
          <pc:docMk/>
          <pc:sldMk cId="3733308394" sldId="333"/>
        </pc:sldMkLst>
        <pc:spChg chg="mod">
          <ac:chgData name="Abigail Way" userId="7e3f522b-c718-4c0f-bc0d-52d396d72357" providerId="ADAL" clId="{185C0C20-27BC-4EEF-80D9-DEA95652CD0D}" dt="2024-12-26T18:28:53.806" v="5934" actId="20577"/>
          <ac:spMkLst>
            <pc:docMk/>
            <pc:sldMk cId="3733308394" sldId="333"/>
            <ac:spMk id="4" creationId="{50AFB76D-836B-47DC-BEC9-00664FA314D5}"/>
          </ac:spMkLst>
        </pc:spChg>
      </pc:sldChg>
      <pc:sldChg chg="modSp mod">
        <pc:chgData name="Abigail Way" userId="7e3f522b-c718-4c0f-bc0d-52d396d72357" providerId="ADAL" clId="{185C0C20-27BC-4EEF-80D9-DEA95652CD0D}" dt="2024-12-26T18:28:46.421" v="5928" actId="20577"/>
        <pc:sldMkLst>
          <pc:docMk/>
          <pc:sldMk cId="2386332184" sldId="334"/>
        </pc:sldMkLst>
        <pc:spChg chg="mod">
          <ac:chgData name="Abigail Way" userId="7e3f522b-c718-4c0f-bc0d-52d396d72357" providerId="ADAL" clId="{185C0C20-27BC-4EEF-80D9-DEA95652CD0D}" dt="2024-12-26T18:28:46.421" v="5928" actId="20577"/>
          <ac:spMkLst>
            <pc:docMk/>
            <pc:sldMk cId="2386332184" sldId="334"/>
            <ac:spMk id="4" creationId="{1E11A111-0574-449E-B891-028B4602E705}"/>
          </ac:spMkLst>
        </pc:spChg>
      </pc:sldChg>
      <pc:sldChg chg="modSp mod">
        <pc:chgData name="Abigail Way" userId="7e3f522b-c718-4c0f-bc0d-52d396d72357" providerId="ADAL" clId="{185C0C20-27BC-4EEF-80D9-DEA95652CD0D}" dt="2024-12-26T18:29:00.556" v="5938" actId="20577"/>
        <pc:sldMkLst>
          <pc:docMk/>
          <pc:sldMk cId="2745494995" sldId="335"/>
        </pc:sldMkLst>
        <pc:spChg chg="mod">
          <ac:chgData name="Abigail Way" userId="7e3f522b-c718-4c0f-bc0d-52d396d72357" providerId="ADAL" clId="{185C0C20-27BC-4EEF-80D9-DEA95652CD0D}" dt="2024-12-26T18:29:00.556" v="5938" actId="20577"/>
          <ac:spMkLst>
            <pc:docMk/>
            <pc:sldMk cId="2745494995" sldId="335"/>
            <ac:spMk id="4" creationId="{03BCD066-2D24-46FE-9788-9864685175C2}"/>
          </ac:spMkLst>
        </pc:spChg>
      </pc:sldChg>
      <pc:sldChg chg="modSp mod">
        <pc:chgData name="Abigail Way" userId="7e3f522b-c718-4c0f-bc0d-52d396d72357" providerId="ADAL" clId="{185C0C20-27BC-4EEF-80D9-DEA95652CD0D}" dt="2024-12-26T18:29:07.272" v="5942" actId="20577"/>
        <pc:sldMkLst>
          <pc:docMk/>
          <pc:sldMk cId="2507050503" sldId="336"/>
        </pc:sldMkLst>
        <pc:spChg chg="mod">
          <ac:chgData name="Abigail Way" userId="7e3f522b-c718-4c0f-bc0d-52d396d72357" providerId="ADAL" clId="{185C0C20-27BC-4EEF-80D9-DEA95652CD0D}" dt="2024-12-26T18:29:07.272" v="5942" actId="20577"/>
          <ac:spMkLst>
            <pc:docMk/>
            <pc:sldMk cId="2507050503" sldId="336"/>
            <ac:spMk id="4" creationId="{0AF38691-F3C9-4E68-A7AC-6F2B78491C6D}"/>
          </ac:spMkLst>
        </pc:spChg>
      </pc:sldChg>
      <pc:sldChg chg="modSp mod">
        <pc:chgData name="Abigail Way" userId="7e3f522b-c718-4c0f-bc0d-52d396d72357" providerId="ADAL" clId="{185C0C20-27BC-4EEF-80D9-DEA95652CD0D}" dt="2024-12-26T18:29:13.113" v="5946" actId="20577"/>
        <pc:sldMkLst>
          <pc:docMk/>
          <pc:sldMk cId="2828182851" sldId="337"/>
        </pc:sldMkLst>
        <pc:spChg chg="mod">
          <ac:chgData name="Abigail Way" userId="7e3f522b-c718-4c0f-bc0d-52d396d72357" providerId="ADAL" clId="{185C0C20-27BC-4EEF-80D9-DEA95652CD0D}" dt="2024-12-26T18:29:13.113" v="5946" actId="20577"/>
          <ac:spMkLst>
            <pc:docMk/>
            <pc:sldMk cId="2828182851" sldId="337"/>
            <ac:spMk id="5" creationId="{CCEB3CCB-1111-4173-888F-84A4B9850F9E}"/>
          </ac:spMkLst>
        </pc:spChg>
      </pc:sldChg>
      <pc:sldChg chg="modSp mod">
        <pc:chgData name="Abigail Way" userId="7e3f522b-c718-4c0f-bc0d-52d396d72357" providerId="ADAL" clId="{185C0C20-27BC-4EEF-80D9-DEA95652CD0D}" dt="2025-01-08T02:44:07.598" v="7780" actId="20577"/>
        <pc:sldMkLst>
          <pc:docMk/>
          <pc:sldMk cId="2018454822" sldId="338"/>
        </pc:sldMkLst>
        <pc:spChg chg="mod">
          <ac:chgData name="Abigail Way" userId="7e3f522b-c718-4c0f-bc0d-52d396d72357" providerId="ADAL" clId="{185C0C20-27BC-4EEF-80D9-DEA95652CD0D}" dt="2025-01-08T02:44:07.598" v="7780" actId="20577"/>
          <ac:spMkLst>
            <pc:docMk/>
            <pc:sldMk cId="2018454822" sldId="338"/>
            <ac:spMk id="2" creationId="{E2FF9B81-77ED-406B-B65C-57DD104EAC92}"/>
          </ac:spMkLst>
        </pc:spChg>
      </pc:sldChg>
      <pc:sldChg chg="modSp mod">
        <pc:chgData name="Abigail Way" userId="7e3f522b-c718-4c0f-bc0d-52d396d72357" providerId="ADAL" clId="{185C0C20-27BC-4EEF-80D9-DEA95652CD0D}" dt="2024-12-26T18:29:28.354" v="5959" actId="20577"/>
        <pc:sldMkLst>
          <pc:docMk/>
          <pc:sldMk cId="642452928" sldId="340"/>
        </pc:sldMkLst>
        <pc:spChg chg="mod">
          <ac:chgData name="Abigail Way" userId="7e3f522b-c718-4c0f-bc0d-52d396d72357" providerId="ADAL" clId="{185C0C20-27BC-4EEF-80D9-DEA95652CD0D}" dt="2024-12-26T18:29:28.354" v="5959" actId="20577"/>
          <ac:spMkLst>
            <pc:docMk/>
            <pc:sldMk cId="642452928" sldId="340"/>
            <ac:spMk id="4" creationId="{022ED508-B131-4956-87D9-CEBF5D22F476}"/>
          </ac:spMkLst>
        </pc:spChg>
      </pc:sldChg>
      <pc:sldChg chg="modSp mod">
        <pc:chgData name="Abigail Way" userId="7e3f522b-c718-4c0f-bc0d-52d396d72357" providerId="ADAL" clId="{185C0C20-27BC-4EEF-80D9-DEA95652CD0D}" dt="2025-01-08T02:20:23.027" v="6514" actId="20577"/>
        <pc:sldMkLst>
          <pc:docMk/>
          <pc:sldMk cId="4003092655" sldId="341"/>
        </pc:sldMkLst>
        <pc:spChg chg="mod">
          <ac:chgData name="Abigail Way" userId="7e3f522b-c718-4c0f-bc0d-52d396d72357" providerId="ADAL" clId="{185C0C20-27BC-4EEF-80D9-DEA95652CD0D}" dt="2025-01-08T02:20:23.027" v="6514" actId="20577"/>
          <ac:spMkLst>
            <pc:docMk/>
            <pc:sldMk cId="4003092655" sldId="341"/>
            <ac:spMk id="4" creationId="{022ED508-B131-4956-87D9-CEBF5D22F476}"/>
          </ac:spMkLst>
        </pc:spChg>
      </pc:sldChg>
      <pc:sldChg chg="modSp mod">
        <pc:chgData name="Abigail Way" userId="7e3f522b-c718-4c0f-bc0d-52d396d72357" providerId="ADAL" clId="{185C0C20-27BC-4EEF-80D9-DEA95652CD0D}" dt="2025-01-08T02:20:30.820" v="6518" actId="20577"/>
        <pc:sldMkLst>
          <pc:docMk/>
          <pc:sldMk cId="3641606666" sldId="342"/>
        </pc:sldMkLst>
        <pc:spChg chg="mod">
          <ac:chgData name="Abigail Way" userId="7e3f522b-c718-4c0f-bc0d-52d396d72357" providerId="ADAL" clId="{185C0C20-27BC-4EEF-80D9-DEA95652CD0D}" dt="2025-01-08T02:20:30.820" v="6518" actId="20577"/>
          <ac:spMkLst>
            <pc:docMk/>
            <pc:sldMk cId="3641606666" sldId="342"/>
            <ac:spMk id="4" creationId="{022ED508-B131-4956-87D9-CEBF5D22F476}"/>
          </ac:spMkLst>
        </pc:spChg>
      </pc:sldChg>
      <pc:sldChg chg="modSp mod">
        <pc:chgData name="Abigail Way" userId="7e3f522b-c718-4c0f-bc0d-52d396d72357" providerId="ADAL" clId="{185C0C20-27BC-4EEF-80D9-DEA95652CD0D}" dt="2025-01-08T02:20:36.781" v="6522" actId="20577"/>
        <pc:sldMkLst>
          <pc:docMk/>
          <pc:sldMk cId="2663869919" sldId="343"/>
        </pc:sldMkLst>
        <pc:spChg chg="mod">
          <ac:chgData name="Abigail Way" userId="7e3f522b-c718-4c0f-bc0d-52d396d72357" providerId="ADAL" clId="{185C0C20-27BC-4EEF-80D9-DEA95652CD0D}" dt="2025-01-08T02:20:36.781" v="6522" actId="20577"/>
          <ac:spMkLst>
            <pc:docMk/>
            <pc:sldMk cId="2663869919" sldId="343"/>
            <ac:spMk id="4" creationId="{022ED508-B131-4956-87D9-CEBF5D22F476}"/>
          </ac:spMkLst>
        </pc:spChg>
        <pc:spChg chg="mod">
          <ac:chgData name="Abigail Way" userId="7e3f522b-c718-4c0f-bc0d-52d396d72357" providerId="ADAL" clId="{185C0C20-27BC-4EEF-80D9-DEA95652CD0D}" dt="2024-10-30T22:52:31.625" v="1"/>
          <ac:spMkLst>
            <pc:docMk/>
            <pc:sldMk cId="2663869919" sldId="343"/>
            <ac:spMk id="18" creationId="{B7D540DB-735C-489A-BA1A-C9D4B11401DD}"/>
          </ac:spMkLst>
        </pc:spChg>
        <pc:spChg chg="mod">
          <ac:chgData name="Abigail Way" userId="7e3f522b-c718-4c0f-bc0d-52d396d72357" providerId="ADAL" clId="{185C0C20-27BC-4EEF-80D9-DEA95652CD0D}" dt="2024-10-30T22:55:13.791" v="86" actId="313"/>
          <ac:spMkLst>
            <pc:docMk/>
            <pc:sldMk cId="2663869919" sldId="343"/>
            <ac:spMk id="19" creationId="{F10CD0F0-2431-4E84-9444-DE66C5DC270E}"/>
          </ac:spMkLst>
        </pc:spChg>
        <pc:spChg chg="mod">
          <ac:chgData name="Abigail Way" userId="7e3f522b-c718-4c0f-bc0d-52d396d72357" providerId="ADAL" clId="{185C0C20-27BC-4EEF-80D9-DEA95652CD0D}" dt="2024-10-30T22:55:33.497" v="137" actId="20577"/>
          <ac:spMkLst>
            <pc:docMk/>
            <pc:sldMk cId="2663869919" sldId="343"/>
            <ac:spMk id="20" creationId="{3A08FD12-C831-4C70-8071-D069119FAE78}"/>
          </ac:spMkLst>
        </pc:spChg>
        <pc:spChg chg="mod">
          <ac:chgData name="Abigail Way" userId="7e3f522b-c718-4c0f-bc0d-52d396d72357" providerId="ADAL" clId="{185C0C20-27BC-4EEF-80D9-DEA95652CD0D}" dt="2024-11-01T00:06:08.076" v="168"/>
          <ac:spMkLst>
            <pc:docMk/>
            <pc:sldMk cId="2663869919" sldId="343"/>
            <ac:spMk id="24" creationId="{793ADD98-F932-4983-B8DF-F5C4DAA88233}"/>
          </ac:spMkLst>
        </pc:spChg>
        <pc:spChg chg="mod">
          <ac:chgData name="Abigail Way" userId="7e3f522b-c718-4c0f-bc0d-52d396d72357" providerId="ADAL" clId="{185C0C20-27BC-4EEF-80D9-DEA95652CD0D}" dt="2024-11-01T00:06:49.846" v="263" actId="20577"/>
          <ac:spMkLst>
            <pc:docMk/>
            <pc:sldMk cId="2663869919" sldId="343"/>
            <ac:spMk id="26" creationId="{19B9DB7E-5D86-4779-9F18-34248D735773}"/>
          </ac:spMkLst>
        </pc:spChg>
      </pc:sldChg>
      <pc:sldChg chg="addSp delSp modSp mod">
        <pc:chgData name="Abigail Way" userId="7e3f522b-c718-4c0f-bc0d-52d396d72357" providerId="ADAL" clId="{185C0C20-27BC-4EEF-80D9-DEA95652CD0D}" dt="2024-12-26T18:24:08.517" v="5781" actId="20577"/>
        <pc:sldMkLst>
          <pc:docMk/>
          <pc:sldMk cId="2963793151" sldId="346"/>
        </pc:sldMkLst>
        <pc:spChg chg="mod">
          <ac:chgData name="Abigail Way" userId="7e3f522b-c718-4c0f-bc0d-52d396d72357" providerId="ADAL" clId="{185C0C20-27BC-4EEF-80D9-DEA95652CD0D}" dt="2024-12-26T18:24:08.517" v="5781" actId="20577"/>
          <ac:spMkLst>
            <pc:docMk/>
            <pc:sldMk cId="2963793151" sldId="346"/>
            <ac:spMk id="5" creationId="{A45B868E-4B38-476F-AE76-23B7AE3828FF}"/>
          </ac:spMkLst>
        </pc:spChg>
        <pc:picChg chg="add mod">
          <ac:chgData name="Abigail Way" userId="7e3f522b-c718-4c0f-bc0d-52d396d72357" providerId="ADAL" clId="{185C0C20-27BC-4EEF-80D9-DEA95652CD0D}" dt="2024-11-01T01:50:27.595" v="685" actId="1037"/>
          <ac:picMkLst>
            <pc:docMk/>
            <pc:sldMk cId="2963793151" sldId="346"/>
            <ac:picMk id="1030" creationId="{2C9183A8-1823-A11D-1B39-CC4F412F9C2E}"/>
          </ac:picMkLst>
        </pc:picChg>
      </pc:sldChg>
      <pc:sldChg chg="modSp mod">
        <pc:chgData name="Abigail Way" userId="7e3f522b-c718-4c0f-bc0d-52d396d72357" providerId="ADAL" clId="{185C0C20-27BC-4EEF-80D9-DEA95652CD0D}" dt="2024-11-02T00:23:32.483" v="1522" actId="20577"/>
        <pc:sldMkLst>
          <pc:docMk/>
          <pc:sldMk cId="1058763404" sldId="351"/>
        </pc:sldMkLst>
        <pc:spChg chg="mod">
          <ac:chgData name="Abigail Way" userId="7e3f522b-c718-4c0f-bc0d-52d396d72357" providerId="ADAL" clId="{185C0C20-27BC-4EEF-80D9-DEA95652CD0D}" dt="2024-11-02T00:22:30.194" v="1475" actId="20577"/>
          <ac:spMkLst>
            <pc:docMk/>
            <pc:sldMk cId="1058763404" sldId="351"/>
            <ac:spMk id="2" creationId="{48CDBB18-4B93-4EA0-BA75-B24B87B66796}"/>
          </ac:spMkLst>
        </pc:spChg>
        <pc:spChg chg="mod">
          <ac:chgData name="Abigail Way" userId="7e3f522b-c718-4c0f-bc0d-52d396d72357" providerId="ADAL" clId="{185C0C20-27BC-4EEF-80D9-DEA95652CD0D}" dt="2024-11-02T00:23:32.483" v="1522" actId="20577"/>
          <ac:spMkLst>
            <pc:docMk/>
            <pc:sldMk cId="1058763404" sldId="351"/>
            <ac:spMk id="3" creationId="{1CA11D8D-4F9C-47C4-854B-AC384B59C314}"/>
          </ac:spMkLst>
        </pc:spChg>
        <pc:spChg chg="mod">
          <ac:chgData name="Abigail Way" userId="7e3f522b-c718-4c0f-bc0d-52d396d72357" providerId="ADAL" clId="{185C0C20-27BC-4EEF-80D9-DEA95652CD0D}" dt="2024-11-02T00:23:28.629" v="1521" actId="20577"/>
          <ac:spMkLst>
            <pc:docMk/>
            <pc:sldMk cId="1058763404" sldId="351"/>
            <ac:spMk id="4" creationId="{EE31778C-5BC8-40FC-BE90-CA2E33AED77C}"/>
          </ac:spMkLst>
        </pc:spChg>
      </pc:sldChg>
      <pc:sldChg chg="addSp delSp modSp new mod modClrScheme chgLayout">
        <pc:chgData name="Abigail Way" userId="7e3f522b-c718-4c0f-bc0d-52d396d72357" providerId="ADAL" clId="{185C0C20-27BC-4EEF-80D9-DEA95652CD0D}" dt="2024-11-03T02:17:54.835" v="5588" actId="20577"/>
        <pc:sldMkLst>
          <pc:docMk/>
          <pc:sldMk cId="1336834768" sldId="352"/>
        </pc:sldMkLst>
        <pc:spChg chg="add mod ord">
          <ac:chgData name="Abigail Way" userId="7e3f522b-c718-4c0f-bc0d-52d396d72357" providerId="ADAL" clId="{185C0C20-27BC-4EEF-80D9-DEA95652CD0D}" dt="2024-11-02T13:08:13.647" v="1730" actId="20577"/>
          <ac:spMkLst>
            <pc:docMk/>
            <pc:sldMk cId="1336834768" sldId="352"/>
            <ac:spMk id="6" creationId="{8B0E4F44-0C9C-F332-9232-B89B7940A679}"/>
          </ac:spMkLst>
        </pc:spChg>
        <pc:spChg chg="add mod ord">
          <ac:chgData name="Abigail Way" userId="7e3f522b-c718-4c0f-bc0d-52d396d72357" providerId="ADAL" clId="{185C0C20-27BC-4EEF-80D9-DEA95652CD0D}" dt="2024-11-01T01:56:34.385" v="1393" actId="20577"/>
          <ac:spMkLst>
            <pc:docMk/>
            <pc:sldMk cId="1336834768" sldId="352"/>
            <ac:spMk id="7" creationId="{E07C6C3A-7A49-223F-884F-9B2C697F3D8D}"/>
          </ac:spMkLst>
        </pc:spChg>
        <pc:spChg chg="add mod ord">
          <ac:chgData name="Abigail Way" userId="7e3f522b-c718-4c0f-bc0d-52d396d72357" providerId="ADAL" clId="{185C0C20-27BC-4EEF-80D9-DEA95652CD0D}" dt="2024-11-03T02:17:54.835" v="5588" actId="20577"/>
          <ac:spMkLst>
            <pc:docMk/>
            <pc:sldMk cId="1336834768" sldId="352"/>
            <ac:spMk id="8" creationId="{2D8A4F52-7B40-43E9-24C9-96B7D527F180}"/>
          </ac:spMkLst>
        </pc:spChg>
        <pc:spChg chg="add mod ord">
          <ac:chgData name="Abigail Way" userId="7e3f522b-c718-4c0f-bc0d-52d396d72357" providerId="ADAL" clId="{185C0C20-27BC-4EEF-80D9-DEA95652CD0D}" dt="2024-11-01T01:41:52.986" v="265" actId="700"/>
          <ac:spMkLst>
            <pc:docMk/>
            <pc:sldMk cId="1336834768" sldId="352"/>
            <ac:spMk id="9" creationId="{7FA1CA06-BBE1-49C7-FBC1-F7DA014D2930}"/>
          </ac:spMkLst>
        </pc:spChg>
        <pc:spChg chg="add mod">
          <ac:chgData name="Abigail Way" userId="7e3f522b-c718-4c0f-bc0d-52d396d72357" providerId="ADAL" clId="{185C0C20-27BC-4EEF-80D9-DEA95652CD0D}" dt="2024-11-03T02:15:29.733" v="5579" actId="313"/>
          <ac:spMkLst>
            <pc:docMk/>
            <pc:sldMk cId="1336834768" sldId="352"/>
            <ac:spMk id="10" creationId="{B5882440-4846-749C-FF13-0F5DC3A8F16C}"/>
          </ac:spMkLst>
        </pc:spChg>
      </pc:sldChg>
      <pc:sldChg chg="modSp new mod">
        <pc:chgData name="Abigail Way" userId="7e3f522b-c718-4c0f-bc0d-52d396d72357" providerId="ADAL" clId="{185C0C20-27BC-4EEF-80D9-DEA95652CD0D}" dt="2024-12-26T18:26:23.902" v="5838" actId="20577"/>
        <pc:sldMkLst>
          <pc:docMk/>
          <pc:sldMk cId="201658889" sldId="353"/>
        </pc:sldMkLst>
        <pc:spChg chg="mod">
          <ac:chgData name="Abigail Way" userId="7e3f522b-c718-4c0f-bc0d-52d396d72357" providerId="ADAL" clId="{185C0C20-27BC-4EEF-80D9-DEA95652CD0D}" dt="2024-11-02T13:03:34.575" v="1528" actId="20577"/>
          <ac:spMkLst>
            <pc:docMk/>
            <pc:sldMk cId="201658889" sldId="353"/>
            <ac:spMk id="2" creationId="{3D18A12F-9C45-9B88-7774-5DC28993ADBA}"/>
          </ac:spMkLst>
        </pc:spChg>
        <pc:spChg chg="mod">
          <ac:chgData name="Abigail Way" userId="7e3f522b-c718-4c0f-bc0d-52d396d72357" providerId="ADAL" clId="{185C0C20-27BC-4EEF-80D9-DEA95652CD0D}" dt="2024-11-02T13:03:39.332" v="1538" actId="5793"/>
          <ac:spMkLst>
            <pc:docMk/>
            <pc:sldMk cId="201658889" sldId="353"/>
            <ac:spMk id="3" creationId="{22D6F8A6-9DD1-6389-A2DC-B23CDE0576F2}"/>
          </ac:spMkLst>
        </pc:spChg>
        <pc:spChg chg="mod">
          <ac:chgData name="Abigail Way" userId="7e3f522b-c718-4c0f-bc0d-52d396d72357" providerId="ADAL" clId="{185C0C20-27BC-4EEF-80D9-DEA95652CD0D}" dt="2024-11-02T13:05:06.445" v="1588" actId="1038"/>
          <ac:spMkLst>
            <pc:docMk/>
            <pc:sldMk cId="201658889" sldId="353"/>
            <ac:spMk id="4" creationId="{CF03FBE3-03CE-9FAE-D7E5-EEF15EA0D286}"/>
          </ac:spMkLst>
        </pc:spChg>
        <pc:spChg chg="mod">
          <ac:chgData name="Abigail Way" userId="7e3f522b-c718-4c0f-bc0d-52d396d72357" providerId="ADAL" clId="{185C0C20-27BC-4EEF-80D9-DEA95652CD0D}" dt="2024-11-02T13:06:46.652" v="1695" actId="20577"/>
          <ac:spMkLst>
            <pc:docMk/>
            <pc:sldMk cId="201658889" sldId="353"/>
            <ac:spMk id="5" creationId="{C90D988A-AAC2-3572-FD01-C91626860E47}"/>
          </ac:spMkLst>
        </pc:spChg>
        <pc:spChg chg="mod">
          <ac:chgData name="Abigail Way" userId="7e3f522b-c718-4c0f-bc0d-52d396d72357" providerId="ADAL" clId="{185C0C20-27BC-4EEF-80D9-DEA95652CD0D}" dt="2024-11-02T13:05:39.354" v="1608" actId="20577"/>
          <ac:spMkLst>
            <pc:docMk/>
            <pc:sldMk cId="201658889" sldId="353"/>
            <ac:spMk id="6" creationId="{DA4F4DD4-05AE-B72B-2119-0846D5A9F8E4}"/>
          </ac:spMkLst>
        </pc:spChg>
        <pc:spChg chg="mod">
          <ac:chgData name="Abigail Way" userId="7e3f522b-c718-4c0f-bc0d-52d396d72357" providerId="ADAL" clId="{185C0C20-27BC-4EEF-80D9-DEA95652CD0D}" dt="2024-11-02T13:05:54.062" v="1621" actId="20577"/>
          <ac:spMkLst>
            <pc:docMk/>
            <pc:sldMk cId="201658889" sldId="353"/>
            <ac:spMk id="7" creationId="{16EAE0B5-5BC4-35A0-696B-129FD2F6019E}"/>
          </ac:spMkLst>
        </pc:spChg>
        <pc:spChg chg="mod">
          <ac:chgData name="Abigail Way" userId="7e3f522b-c718-4c0f-bc0d-52d396d72357" providerId="ADAL" clId="{185C0C20-27BC-4EEF-80D9-DEA95652CD0D}" dt="2024-11-02T13:06:09.108" v="1628" actId="20577"/>
          <ac:spMkLst>
            <pc:docMk/>
            <pc:sldMk cId="201658889" sldId="353"/>
            <ac:spMk id="8" creationId="{762F25BB-451F-5C48-824D-71C4CF7C8D40}"/>
          </ac:spMkLst>
        </pc:spChg>
        <pc:spChg chg="mod">
          <ac:chgData name="Abigail Way" userId="7e3f522b-c718-4c0f-bc0d-52d396d72357" providerId="ADAL" clId="{185C0C20-27BC-4EEF-80D9-DEA95652CD0D}" dt="2024-11-02T13:06:14.275" v="1642" actId="20577"/>
          <ac:spMkLst>
            <pc:docMk/>
            <pc:sldMk cId="201658889" sldId="353"/>
            <ac:spMk id="9" creationId="{811E7D67-B890-A806-993A-0F550E85D9C9}"/>
          </ac:spMkLst>
        </pc:spChg>
        <pc:spChg chg="mod">
          <ac:chgData name="Abigail Way" userId="7e3f522b-c718-4c0f-bc0d-52d396d72357" providerId="ADAL" clId="{185C0C20-27BC-4EEF-80D9-DEA95652CD0D}" dt="2024-11-02T13:04:07.494" v="1560" actId="20577"/>
          <ac:spMkLst>
            <pc:docMk/>
            <pc:sldMk cId="201658889" sldId="353"/>
            <ac:spMk id="10" creationId="{36191E90-8B91-D1F8-3D9B-654F848F3A09}"/>
          </ac:spMkLst>
        </pc:spChg>
        <pc:spChg chg="mod">
          <ac:chgData name="Abigail Way" userId="7e3f522b-c718-4c0f-bc0d-52d396d72357" providerId="ADAL" clId="{185C0C20-27BC-4EEF-80D9-DEA95652CD0D}" dt="2024-11-02T13:04:11.843" v="1562" actId="20577"/>
          <ac:spMkLst>
            <pc:docMk/>
            <pc:sldMk cId="201658889" sldId="353"/>
            <ac:spMk id="11" creationId="{3E36AA50-423D-5B13-3BF9-66C6FDDD9A0A}"/>
          </ac:spMkLst>
        </pc:spChg>
        <pc:spChg chg="mod">
          <ac:chgData name="Abigail Way" userId="7e3f522b-c718-4c0f-bc0d-52d396d72357" providerId="ADAL" clId="{185C0C20-27BC-4EEF-80D9-DEA95652CD0D}" dt="2024-11-02T13:06:56.095" v="1700" actId="20577"/>
          <ac:spMkLst>
            <pc:docMk/>
            <pc:sldMk cId="201658889" sldId="353"/>
            <ac:spMk id="12" creationId="{36E02F25-7B46-508F-65D4-780E1E1EA0D2}"/>
          </ac:spMkLst>
        </pc:spChg>
        <pc:spChg chg="mod">
          <ac:chgData name="Abigail Way" userId="7e3f522b-c718-4c0f-bc0d-52d396d72357" providerId="ADAL" clId="{185C0C20-27BC-4EEF-80D9-DEA95652CD0D}" dt="2024-11-02T13:05:20.981" v="1602" actId="20577"/>
          <ac:spMkLst>
            <pc:docMk/>
            <pc:sldMk cId="201658889" sldId="353"/>
            <ac:spMk id="13" creationId="{5E4CCD68-5F06-0C92-D69B-F7416FA085A7}"/>
          </ac:spMkLst>
        </pc:spChg>
        <pc:spChg chg="mod">
          <ac:chgData name="Abigail Way" userId="7e3f522b-c718-4c0f-bc0d-52d396d72357" providerId="ADAL" clId="{185C0C20-27BC-4EEF-80D9-DEA95652CD0D}" dt="2024-11-02T13:06:59.394" v="1701" actId="20577"/>
          <ac:spMkLst>
            <pc:docMk/>
            <pc:sldMk cId="201658889" sldId="353"/>
            <ac:spMk id="14" creationId="{50769359-9541-52F1-739C-9130918755E6}"/>
          </ac:spMkLst>
        </pc:spChg>
        <pc:spChg chg="mod">
          <ac:chgData name="Abigail Way" userId="7e3f522b-c718-4c0f-bc0d-52d396d72357" providerId="ADAL" clId="{185C0C20-27BC-4EEF-80D9-DEA95652CD0D}" dt="2024-11-02T13:06:31.119" v="1670" actId="20577"/>
          <ac:spMkLst>
            <pc:docMk/>
            <pc:sldMk cId="201658889" sldId="353"/>
            <ac:spMk id="15" creationId="{948BA2F8-9F11-9E05-A424-069D8F0C6B97}"/>
          </ac:spMkLst>
        </pc:spChg>
        <pc:spChg chg="mod">
          <ac:chgData name="Abigail Way" userId="7e3f522b-c718-4c0f-bc0d-52d396d72357" providerId="ADAL" clId="{185C0C20-27BC-4EEF-80D9-DEA95652CD0D}" dt="2024-11-02T13:06:22.059" v="1654" actId="20577"/>
          <ac:spMkLst>
            <pc:docMk/>
            <pc:sldMk cId="201658889" sldId="353"/>
            <ac:spMk id="16" creationId="{C5E62505-B9BC-D947-0E21-062B612CD3A3}"/>
          </ac:spMkLst>
        </pc:spChg>
        <pc:spChg chg="mod">
          <ac:chgData name="Abigail Way" userId="7e3f522b-c718-4c0f-bc0d-52d396d72357" providerId="ADAL" clId="{185C0C20-27BC-4EEF-80D9-DEA95652CD0D}" dt="2024-11-02T13:06:18.376" v="1648" actId="20577"/>
          <ac:spMkLst>
            <pc:docMk/>
            <pc:sldMk cId="201658889" sldId="353"/>
            <ac:spMk id="17" creationId="{F4597A50-621F-A117-FC9F-5B116430441A}"/>
          </ac:spMkLst>
        </pc:spChg>
        <pc:spChg chg="mod">
          <ac:chgData name="Abigail Way" userId="7e3f522b-c718-4c0f-bc0d-52d396d72357" providerId="ADAL" clId="{185C0C20-27BC-4EEF-80D9-DEA95652CD0D}" dt="2024-11-02T00:02:06.749" v="1436"/>
          <ac:spMkLst>
            <pc:docMk/>
            <pc:sldMk cId="201658889" sldId="353"/>
            <ac:spMk id="18" creationId="{F3DCE8AB-0169-7873-0380-95DF0F98770A}"/>
          </ac:spMkLst>
        </pc:spChg>
        <pc:spChg chg="mod">
          <ac:chgData name="Abigail Way" userId="7e3f522b-c718-4c0f-bc0d-52d396d72357" providerId="ADAL" clId="{185C0C20-27BC-4EEF-80D9-DEA95652CD0D}" dt="2024-11-02T00:02:11.009" v="1448" actId="20577"/>
          <ac:spMkLst>
            <pc:docMk/>
            <pc:sldMk cId="201658889" sldId="353"/>
            <ac:spMk id="19" creationId="{837FBBDE-A39D-FF85-5050-C52F1CEB94E3}"/>
          </ac:spMkLst>
        </pc:spChg>
        <pc:spChg chg="mod">
          <ac:chgData name="Abigail Way" userId="7e3f522b-c718-4c0f-bc0d-52d396d72357" providerId="ADAL" clId="{185C0C20-27BC-4EEF-80D9-DEA95652CD0D}" dt="2024-11-02T00:02:19.769" v="1457" actId="20577"/>
          <ac:spMkLst>
            <pc:docMk/>
            <pc:sldMk cId="201658889" sldId="353"/>
            <ac:spMk id="20" creationId="{291EA49C-BFE7-3EB8-7455-D3B3216C6C84}"/>
          </ac:spMkLst>
        </pc:spChg>
        <pc:spChg chg="mod">
          <ac:chgData name="Abigail Way" userId="7e3f522b-c718-4c0f-bc0d-52d396d72357" providerId="ADAL" clId="{185C0C20-27BC-4EEF-80D9-DEA95652CD0D}" dt="2024-12-26T18:26:23.902" v="5838" actId="20577"/>
          <ac:spMkLst>
            <pc:docMk/>
            <pc:sldMk cId="201658889" sldId="353"/>
            <ac:spMk id="21" creationId="{147D33AC-35D0-755F-E3C3-D68AC1608511}"/>
          </ac:spMkLst>
        </pc:spChg>
      </pc:sldChg>
      <pc:sldChg chg="modSp mod">
        <pc:chgData name="Abigail Way" userId="7e3f522b-c718-4c0f-bc0d-52d396d72357" providerId="ADAL" clId="{185C0C20-27BC-4EEF-80D9-DEA95652CD0D}" dt="2024-12-05T01:41:03.413" v="5603" actId="20577"/>
        <pc:sldMkLst>
          <pc:docMk/>
          <pc:sldMk cId="3267572784" sldId="354"/>
        </pc:sldMkLst>
        <pc:spChg chg="mod">
          <ac:chgData name="Abigail Way" userId="7e3f522b-c718-4c0f-bc0d-52d396d72357" providerId="ADAL" clId="{185C0C20-27BC-4EEF-80D9-DEA95652CD0D}" dt="2024-12-05T01:41:03.413" v="5603" actId="20577"/>
          <ac:spMkLst>
            <pc:docMk/>
            <pc:sldMk cId="3267572784" sldId="354"/>
            <ac:spMk id="7" creationId="{F33A34B2-7AD8-46F6-B373-C68A7CAF9B31}"/>
          </ac:spMkLst>
        </pc:spChg>
      </pc:sldChg>
      <pc:sldChg chg="modSp mod">
        <pc:chgData name="Abigail Way" userId="7e3f522b-c718-4c0f-bc0d-52d396d72357" providerId="ADAL" clId="{185C0C20-27BC-4EEF-80D9-DEA95652CD0D}" dt="2025-01-08T02:20:53.776" v="6528" actId="20577"/>
        <pc:sldMkLst>
          <pc:docMk/>
          <pc:sldMk cId="2950311435" sldId="355"/>
        </pc:sldMkLst>
        <pc:spChg chg="mod">
          <ac:chgData name="Abigail Way" userId="7e3f522b-c718-4c0f-bc0d-52d396d72357" providerId="ADAL" clId="{185C0C20-27BC-4EEF-80D9-DEA95652CD0D}" dt="2025-01-08T02:20:53.776" v="6528" actId="20577"/>
          <ac:spMkLst>
            <pc:docMk/>
            <pc:sldMk cId="2950311435" sldId="355"/>
            <ac:spMk id="4" creationId="{022ED508-B131-4956-87D9-CEBF5D22F476}"/>
          </ac:spMkLst>
        </pc:spChg>
      </pc:sldChg>
      <pc:sldChg chg="modSp mod">
        <pc:chgData name="Abigail Way" userId="7e3f522b-c718-4c0f-bc0d-52d396d72357" providerId="ADAL" clId="{185C0C20-27BC-4EEF-80D9-DEA95652CD0D}" dt="2025-01-08T02:20:58.092" v="6530" actId="20577"/>
        <pc:sldMkLst>
          <pc:docMk/>
          <pc:sldMk cId="1719002571" sldId="356"/>
        </pc:sldMkLst>
        <pc:spChg chg="mod">
          <ac:chgData name="Abigail Way" userId="7e3f522b-c718-4c0f-bc0d-52d396d72357" providerId="ADAL" clId="{185C0C20-27BC-4EEF-80D9-DEA95652CD0D}" dt="2025-01-08T02:20:58.092" v="6530" actId="20577"/>
          <ac:spMkLst>
            <pc:docMk/>
            <pc:sldMk cId="1719002571" sldId="356"/>
            <ac:spMk id="4" creationId="{022ED508-B131-4956-87D9-CEBF5D22F476}"/>
          </ac:spMkLst>
        </pc:spChg>
      </pc:sldChg>
      <pc:sldChg chg="modSp mod">
        <pc:chgData name="Abigail Way" userId="7e3f522b-c718-4c0f-bc0d-52d396d72357" providerId="ADAL" clId="{185C0C20-27BC-4EEF-80D9-DEA95652CD0D}" dt="2025-01-08T02:21:02.754" v="6532" actId="20577"/>
        <pc:sldMkLst>
          <pc:docMk/>
          <pc:sldMk cId="2826627281" sldId="357"/>
        </pc:sldMkLst>
        <pc:spChg chg="mod">
          <ac:chgData name="Abigail Way" userId="7e3f522b-c718-4c0f-bc0d-52d396d72357" providerId="ADAL" clId="{185C0C20-27BC-4EEF-80D9-DEA95652CD0D}" dt="2025-01-08T02:21:02.754" v="6532" actId="20577"/>
          <ac:spMkLst>
            <pc:docMk/>
            <pc:sldMk cId="2826627281" sldId="357"/>
            <ac:spMk id="4" creationId="{022ED508-B131-4956-87D9-CEBF5D22F476}"/>
          </ac:spMkLst>
        </pc:spChg>
      </pc:sldChg>
      <pc:sldChg chg="modSp mod">
        <pc:chgData name="Abigail Way" userId="7e3f522b-c718-4c0f-bc0d-52d396d72357" providerId="ADAL" clId="{185C0C20-27BC-4EEF-80D9-DEA95652CD0D}" dt="2025-01-08T02:21:08.352" v="6534" actId="20577"/>
        <pc:sldMkLst>
          <pc:docMk/>
          <pc:sldMk cId="984520842" sldId="358"/>
        </pc:sldMkLst>
        <pc:spChg chg="mod">
          <ac:chgData name="Abigail Way" userId="7e3f522b-c718-4c0f-bc0d-52d396d72357" providerId="ADAL" clId="{185C0C20-27BC-4EEF-80D9-DEA95652CD0D}" dt="2025-01-08T02:21:08.352" v="6534" actId="20577"/>
          <ac:spMkLst>
            <pc:docMk/>
            <pc:sldMk cId="984520842" sldId="358"/>
            <ac:spMk id="4" creationId="{022ED508-B131-4956-87D9-CEBF5D22F476}"/>
          </ac:spMkLst>
        </pc:spChg>
      </pc:sldChg>
      <pc:sldChg chg="modSp mod">
        <pc:chgData name="Abigail Way" userId="7e3f522b-c718-4c0f-bc0d-52d396d72357" providerId="ADAL" clId="{185C0C20-27BC-4EEF-80D9-DEA95652CD0D}" dt="2025-01-08T02:21:13.406" v="6536" actId="20577"/>
        <pc:sldMkLst>
          <pc:docMk/>
          <pc:sldMk cId="32542614" sldId="359"/>
        </pc:sldMkLst>
        <pc:spChg chg="mod">
          <ac:chgData name="Abigail Way" userId="7e3f522b-c718-4c0f-bc0d-52d396d72357" providerId="ADAL" clId="{185C0C20-27BC-4EEF-80D9-DEA95652CD0D}" dt="2025-01-08T02:21:13.406" v="6536" actId="20577"/>
          <ac:spMkLst>
            <pc:docMk/>
            <pc:sldMk cId="32542614" sldId="359"/>
            <ac:spMk id="4" creationId="{022ED508-B131-4956-87D9-CEBF5D22F476}"/>
          </ac:spMkLst>
        </pc:spChg>
      </pc:sldChg>
      <pc:sldChg chg="modSp mod">
        <pc:chgData name="Abigail Way" userId="7e3f522b-c718-4c0f-bc0d-52d396d72357" providerId="ADAL" clId="{185C0C20-27BC-4EEF-80D9-DEA95652CD0D}" dt="2025-01-08T02:21:21.833" v="6540" actId="20577"/>
        <pc:sldMkLst>
          <pc:docMk/>
          <pc:sldMk cId="1572188152" sldId="360"/>
        </pc:sldMkLst>
        <pc:spChg chg="mod">
          <ac:chgData name="Abigail Way" userId="7e3f522b-c718-4c0f-bc0d-52d396d72357" providerId="ADAL" clId="{185C0C20-27BC-4EEF-80D9-DEA95652CD0D}" dt="2025-01-08T02:21:21.833" v="6540" actId="20577"/>
          <ac:spMkLst>
            <pc:docMk/>
            <pc:sldMk cId="1572188152" sldId="360"/>
            <ac:spMk id="4" creationId="{022ED508-B131-4956-87D9-CEBF5D22F476}"/>
          </ac:spMkLst>
        </pc:spChg>
      </pc:sldChg>
      <pc:sldChg chg="modSp mod modNotesTx">
        <pc:chgData name="Abigail Way" userId="7e3f522b-c718-4c0f-bc0d-52d396d72357" providerId="ADAL" clId="{185C0C20-27BC-4EEF-80D9-DEA95652CD0D}" dt="2025-01-08T02:21:28.465" v="6544" actId="20577"/>
        <pc:sldMkLst>
          <pc:docMk/>
          <pc:sldMk cId="2119090542" sldId="361"/>
        </pc:sldMkLst>
        <pc:spChg chg="mod">
          <ac:chgData name="Abigail Way" userId="7e3f522b-c718-4c0f-bc0d-52d396d72357" providerId="ADAL" clId="{185C0C20-27BC-4EEF-80D9-DEA95652CD0D}" dt="2025-01-08T02:21:28.465" v="6544" actId="20577"/>
          <ac:spMkLst>
            <pc:docMk/>
            <pc:sldMk cId="2119090542" sldId="361"/>
            <ac:spMk id="4" creationId="{022ED508-B131-4956-87D9-CEBF5D22F476}"/>
          </ac:spMkLst>
        </pc:spChg>
      </pc:sldChg>
      <pc:sldChg chg="modSp mod">
        <pc:chgData name="Abigail Way" userId="7e3f522b-c718-4c0f-bc0d-52d396d72357" providerId="ADAL" clId="{185C0C20-27BC-4EEF-80D9-DEA95652CD0D}" dt="2025-01-08T02:21:33.799" v="6548" actId="20577"/>
        <pc:sldMkLst>
          <pc:docMk/>
          <pc:sldMk cId="848282540" sldId="365"/>
        </pc:sldMkLst>
        <pc:spChg chg="mod">
          <ac:chgData name="Abigail Way" userId="7e3f522b-c718-4c0f-bc0d-52d396d72357" providerId="ADAL" clId="{185C0C20-27BC-4EEF-80D9-DEA95652CD0D}" dt="2025-01-08T02:21:33.799" v="6548" actId="20577"/>
          <ac:spMkLst>
            <pc:docMk/>
            <pc:sldMk cId="848282540" sldId="365"/>
            <ac:spMk id="4" creationId="{022ED508-B131-4956-87D9-CEBF5D22F476}"/>
          </ac:spMkLst>
        </pc:spChg>
      </pc:sldChg>
      <pc:sldChg chg="modSp mod">
        <pc:chgData name="Abigail Way" userId="7e3f522b-c718-4c0f-bc0d-52d396d72357" providerId="ADAL" clId="{185C0C20-27BC-4EEF-80D9-DEA95652CD0D}" dt="2025-01-08T02:21:40.468" v="6550" actId="20577"/>
        <pc:sldMkLst>
          <pc:docMk/>
          <pc:sldMk cId="2457277220" sldId="367"/>
        </pc:sldMkLst>
        <pc:spChg chg="mod">
          <ac:chgData name="Abigail Way" userId="7e3f522b-c718-4c0f-bc0d-52d396d72357" providerId="ADAL" clId="{185C0C20-27BC-4EEF-80D9-DEA95652CD0D}" dt="2025-01-08T02:21:40.468" v="6550" actId="20577"/>
          <ac:spMkLst>
            <pc:docMk/>
            <pc:sldMk cId="2457277220" sldId="367"/>
            <ac:spMk id="4" creationId="{022ED508-B131-4956-87D9-CEBF5D22F476}"/>
          </ac:spMkLst>
        </pc:spChg>
      </pc:sldChg>
      <pc:sldChg chg="modSp mod">
        <pc:chgData name="Abigail Way" userId="7e3f522b-c718-4c0f-bc0d-52d396d72357" providerId="ADAL" clId="{185C0C20-27BC-4EEF-80D9-DEA95652CD0D}" dt="2025-01-08T02:20:47.801" v="6526" actId="20577"/>
        <pc:sldMkLst>
          <pc:docMk/>
          <pc:sldMk cId="1158961914" sldId="368"/>
        </pc:sldMkLst>
        <pc:spChg chg="mod">
          <ac:chgData name="Abigail Way" userId="7e3f522b-c718-4c0f-bc0d-52d396d72357" providerId="ADAL" clId="{185C0C20-27BC-4EEF-80D9-DEA95652CD0D}" dt="2025-01-08T02:20:47.801" v="6526" actId="20577"/>
          <ac:spMkLst>
            <pc:docMk/>
            <pc:sldMk cId="1158961914" sldId="368"/>
            <ac:spMk id="4" creationId="{022ED508-B131-4956-87D9-CEBF5D22F476}"/>
          </ac:spMkLst>
        </pc:spChg>
      </pc:sldChg>
      <pc:sldChg chg="modSp mod">
        <pc:chgData name="Abigail Way" userId="7e3f522b-c718-4c0f-bc0d-52d396d72357" providerId="ADAL" clId="{185C0C20-27BC-4EEF-80D9-DEA95652CD0D}" dt="2025-01-08T02:21:48.425" v="6552" actId="20577"/>
        <pc:sldMkLst>
          <pc:docMk/>
          <pc:sldMk cId="2596115225" sldId="369"/>
        </pc:sldMkLst>
        <pc:spChg chg="mod">
          <ac:chgData name="Abigail Way" userId="7e3f522b-c718-4c0f-bc0d-52d396d72357" providerId="ADAL" clId="{185C0C20-27BC-4EEF-80D9-DEA95652CD0D}" dt="2025-01-08T02:21:48.425" v="6552" actId="20577"/>
          <ac:spMkLst>
            <pc:docMk/>
            <pc:sldMk cId="2596115225" sldId="369"/>
            <ac:spMk id="4" creationId="{022ED508-B131-4956-87D9-CEBF5D22F476}"/>
          </ac:spMkLst>
        </pc:spChg>
      </pc:sldChg>
      <pc:sldChg chg="modSp mod">
        <pc:chgData name="Abigail Way" userId="7e3f522b-c718-4c0f-bc0d-52d396d72357" providerId="ADAL" clId="{185C0C20-27BC-4EEF-80D9-DEA95652CD0D}" dt="2025-01-08T02:21:53.038" v="6554" actId="20577"/>
        <pc:sldMkLst>
          <pc:docMk/>
          <pc:sldMk cId="2598548623" sldId="370"/>
        </pc:sldMkLst>
        <pc:spChg chg="mod">
          <ac:chgData name="Abigail Way" userId="7e3f522b-c718-4c0f-bc0d-52d396d72357" providerId="ADAL" clId="{185C0C20-27BC-4EEF-80D9-DEA95652CD0D}" dt="2025-01-08T02:21:53.038" v="6554" actId="20577"/>
          <ac:spMkLst>
            <pc:docMk/>
            <pc:sldMk cId="2598548623" sldId="370"/>
            <ac:spMk id="4" creationId="{022ED508-B131-4956-87D9-CEBF5D22F476}"/>
          </ac:spMkLst>
        </pc:spChg>
      </pc:sldChg>
      <pc:sldChg chg="delSp modSp mod">
        <pc:chgData name="Abigail Way" userId="7e3f522b-c718-4c0f-bc0d-52d396d72357" providerId="ADAL" clId="{185C0C20-27BC-4EEF-80D9-DEA95652CD0D}" dt="2025-01-08T02:21:59.441" v="6556" actId="20577"/>
        <pc:sldMkLst>
          <pc:docMk/>
          <pc:sldMk cId="3715374470" sldId="371"/>
        </pc:sldMkLst>
        <pc:spChg chg="mod">
          <ac:chgData name="Abigail Way" userId="7e3f522b-c718-4c0f-bc0d-52d396d72357" providerId="ADAL" clId="{185C0C20-27BC-4EEF-80D9-DEA95652CD0D}" dt="2024-12-26T18:19:36.627" v="5694" actId="20577"/>
          <ac:spMkLst>
            <pc:docMk/>
            <pc:sldMk cId="3715374470" sldId="371"/>
            <ac:spMk id="3" creationId="{18EBCDFC-C578-45D7-A366-96ED555BDB2C}"/>
          </ac:spMkLst>
        </pc:spChg>
        <pc:spChg chg="mod">
          <ac:chgData name="Abigail Way" userId="7e3f522b-c718-4c0f-bc0d-52d396d72357" providerId="ADAL" clId="{185C0C20-27BC-4EEF-80D9-DEA95652CD0D}" dt="2025-01-08T02:21:59.441" v="6556" actId="20577"/>
          <ac:spMkLst>
            <pc:docMk/>
            <pc:sldMk cId="3715374470" sldId="371"/>
            <ac:spMk id="4" creationId="{022ED508-B131-4956-87D9-CEBF5D22F476}"/>
          </ac:spMkLst>
        </pc:spChg>
      </pc:sldChg>
      <pc:sldChg chg="modSp mod">
        <pc:chgData name="Abigail Way" userId="7e3f522b-c718-4c0f-bc0d-52d396d72357" providerId="ADAL" clId="{185C0C20-27BC-4EEF-80D9-DEA95652CD0D}" dt="2024-12-26T18:26:34.871" v="5842" actId="20577"/>
        <pc:sldMkLst>
          <pc:docMk/>
          <pc:sldMk cId="2577858859" sldId="372"/>
        </pc:sldMkLst>
        <pc:spChg chg="mod">
          <ac:chgData name="Abigail Way" userId="7e3f522b-c718-4c0f-bc0d-52d396d72357" providerId="ADAL" clId="{185C0C20-27BC-4EEF-80D9-DEA95652CD0D}" dt="2024-12-26T18:26:34.871" v="5842" actId="20577"/>
          <ac:spMkLst>
            <pc:docMk/>
            <pc:sldMk cId="2577858859" sldId="372"/>
            <ac:spMk id="316" creationId="{00000000-0000-0000-0000-000000000000}"/>
          </ac:spMkLst>
        </pc:spChg>
      </pc:sldChg>
      <pc:sldChg chg="addSp modSp mod">
        <pc:chgData name="Abigail Way" userId="7e3f522b-c718-4c0f-bc0d-52d396d72357" providerId="ADAL" clId="{185C0C20-27BC-4EEF-80D9-DEA95652CD0D}" dt="2024-12-26T18:24:33.518" v="5790" actId="1035"/>
        <pc:sldMkLst>
          <pc:docMk/>
          <pc:sldMk cId="1053120904" sldId="373"/>
        </pc:sldMkLst>
        <pc:spChg chg="add mod">
          <ac:chgData name="Abigail Way" userId="7e3f522b-c718-4c0f-bc0d-52d396d72357" providerId="ADAL" clId="{185C0C20-27BC-4EEF-80D9-DEA95652CD0D}" dt="2024-12-26T18:24:33.518" v="5790" actId="1035"/>
          <ac:spMkLst>
            <pc:docMk/>
            <pc:sldMk cId="1053120904" sldId="373"/>
            <ac:spMk id="7" creationId="{A12CB7FB-1002-17D9-3D89-C9C9C423D195}"/>
          </ac:spMkLst>
        </pc:spChg>
      </pc:sldChg>
      <pc:sldChg chg="addSp modSp mod">
        <pc:chgData name="Abigail Way" userId="7e3f522b-c718-4c0f-bc0d-52d396d72357" providerId="ADAL" clId="{185C0C20-27BC-4EEF-80D9-DEA95652CD0D}" dt="2024-12-26T18:24:45.551" v="5793" actId="20577"/>
        <pc:sldMkLst>
          <pc:docMk/>
          <pc:sldMk cId="933689963" sldId="374"/>
        </pc:sldMkLst>
        <pc:spChg chg="add mod">
          <ac:chgData name="Abigail Way" userId="7e3f522b-c718-4c0f-bc0d-52d396d72357" providerId="ADAL" clId="{185C0C20-27BC-4EEF-80D9-DEA95652CD0D}" dt="2024-12-26T18:24:45.551" v="5793" actId="20577"/>
          <ac:spMkLst>
            <pc:docMk/>
            <pc:sldMk cId="933689963" sldId="374"/>
            <ac:spMk id="2" creationId="{90A09730-09F0-4A0F-2204-E1E510066112}"/>
          </ac:spMkLst>
        </pc:spChg>
      </pc:sldChg>
      <pc:sldChg chg="addSp modSp mod">
        <pc:chgData name="Abigail Way" userId="7e3f522b-c718-4c0f-bc0d-52d396d72357" providerId="ADAL" clId="{185C0C20-27BC-4EEF-80D9-DEA95652CD0D}" dt="2024-12-26T18:24:54.385" v="5796" actId="20577"/>
        <pc:sldMkLst>
          <pc:docMk/>
          <pc:sldMk cId="2397759761" sldId="375"/>
        </pc:sldMkLst>
        <pc:spChg chg="add mod">
          <ac:chgData name="Abigail Way" userId="7e3f522b-c718-4c0f-bc0d-52d396d72357" providerId="ADAL" clId="{185C0C20-27BC-4EEF-80D9-DEA95652CD0D}" dt="2024-12-26T18:24:54.385" v="5796" actId="20577"/>
          <ac:spMkLst>
            <pc:docMk/>
            <pc:sldMk cId="2397759761" sldId="375"/>
            <ac:spMk id="2" creationId="{81E9CD9A-BEA8-0C05-12B2-B847DBB2E50A}"/>
          </ac:spMkLst>
        </pc:spChg>
      </pc:sldChg>
      <pc:sldChg chg="addSp modSp mod">
        <pc:chgData name="Abigail Way" userId="7e3f522b-c718-4c0f-bc0d-52d396d72357" providerId="ADAL" clId="{185C0C20-27BC-4EEF-80D9-DEA95652CD0D}" dt="2024-12-26T18:25:02.302" v="5799" actId="20577"/>
        <pc:sldMkLst>
          <pc:docMk/>
          <pc:sldMk cId="2737521641" sldId="376"/>
        </pc:sldMkLst>
        <pc:spChg chg="add mod">
          <ac:chgData name="Abigail Way" userId="7e3f522b-c718-4c0f-bc0d-52d396d72357" providerId="ADAL" clId="{185C0C20-27BC-4EEF-80D9-DEA95652CD0D}" dt="2024-12-26T18:25:02.302" v="5799" actId="20577"/>
          <ac:spMkLst>
            <pc:docMk/>
            <pc:sldMk cId="2737521641" sldId="376"/>
            <ac:spMk id="2" creationId="{A44DDB7C-0EA2-4654-B032-D504D5FADD6C}"/>
          </ac:spMkLst>
        </pc:spChg>
      </pc:sldChg>
      <pc:sldChg chg="addSp modSp mod">
        <pc:chgData name="Abigail Way" userId="7e3f522b-c718-4c0f-bc0d-52d396d72357" providerId="ADAL" clId="{185C0C20-27BC-4EEF-80D9-DEA95652CD0D}" dt="2024-12-26T18:25:08.487" v="5802" actId="20577"/>
        <pc:sldMkLst>
          <pc:docMk/>
          <pc:sldMk cId="1798087344" sldId="377"/>
        </pc:sldMkLst>
        <pc:spChg chg="add mod">
          <ac:chgData name="Abigail Way" userId="7e3f522b-c718-4c0f-bc0d-52d396d72357" providerId="ADAL" clId="{185C0C20-27BC-4EEF-80D9-DEA95652CD0D}" dt="2024-12-26T18:25:08.487" v="5802" actId="20577"/>
          <ac:spMkLst>
            <pc:docMk/>
            <pc:sldMk cId="1798087344" sldId="377"/>
            <ac:spMk id="2" creationId="{18ED7F08-5522-020A-B589-DA0E3B19150E}"/>
          </ac:spMkLst>
        </pc:spChg>
      </pc:sldChg>
      <pc:sldChg chg="addSp modSp mod">
        <pc:chgData name="Abigail Way" userId="7e3f522b-c718-4c0f-bc0d-52d396d72357" providerId="ADAL" clId="{185C0C20-27BC-4EEF-80D9-DEA95652CD0D}" dt="2024-12-26T18:25:17.050" v="5806" actId="20577"/>
        <pc:sldMkLst>
          <pc:docMk/>
          <pc:sldMk cId="1071178636" sldId="378"/>
        </pc:sldMkLst>
        <pc:spChg chg="add mod">
          <ac:chgData name="Abigail Way" userId="7e3f522b-c718-4c0f-bc0d-52d396d72357" providerId="ADAL" clId="{185C0C20-27BC-4EEF-80D9-DEA95652CD0D}" dt="2024-12-26T18:25:17.050" v="5806" actId="20577"/>
          <ac:spMkLst>
            <pc:docMk/>
            <pc:sldMk cId="1071178636" sldId="378"/>
            <ac:spMk id="2" creationId="{1950B573-4EC0-749B-C94B-4DEA6DD6B320}"/>
          </ac:spMkLst>
        </pc:spChg>
      </pc:sldChg>
      <pc:sldChg chg="addSp modSp mod">
        <pc:chgData name="Abigail Way" userId="7e3f522b-c718-4c0f-bc0d-52d396d72357" providerId="ADAL" clId="{185C0C20-27BC-4EEF-80D9-DEA95652CD0D}" dt="2024-12-26T18:25:26.902" v="5811" actId="20577"/>
        <pc:sldMkLst>
          <pc:docMk/>
          <pc:sldMk cId="1697776687" sldId="379"/>
        </pc:sldMkLst>
        <pc:spChg chg="add mod">
          <ac:chgData name="Abigail Way" userId="7e3f522b-c718-4c0f-bc0d-52d396d72357" providerId="ADAL" clId="{185C0C20-27BC-4EEF-80D9-DEA95652CD0D}" dt="2024-12-26T18:25:26.902" v="5811" actId="20577"/>
          <ac:spMkLst>
            <pc:docMk/>
            <pc:sldMk cId="1697776687" sldId="379"/>
            <ac:spMk id="2" creationId="{EE50B3E3-2C93-C8F1-4C1E-CAA5520AC5DF}"/>
          </ac:spMkLst>
        </pc:spChg>
      </pc:sldChg>
      <pc:sldChg chg="addSp modSp mod">
        <pc:chgData name="Abigail Way" userId="7e3f522b-c718-4c0f-bc0d-52d396d72357" providerId="ADAL" clId="{185C0C20-27BC-4EEF-80D9-DEA95652CD0D}" dt="2024-12-26T18:25:33.252" v="5814" actId="20577"/>
        <pc:sldMkLst>
          <pc:docMk/>
          <pc:sldMk cId="354638867" sldId="380"/>
        </pc:sldMkLst>
        <pc:spChg chg="add mod">
          <ac:chgData name="Abigail Way" userId="7e3f522b-c718-4c0f-bc0d-52d396d72357" providerId="ADAL" clId="{185C0C20-27BC-4EEF-80D9-DEA95652CD0D}" dt="2024-12-26T18:25:33.252" v="5814" actId="20577"/>
          <ac:spMkLst>
            <pc:docMk/>
            <pc:sldMk cId="354638867" sldId="380"/>
            <ac:spMk id="2" creationId="{E1BBF486-42F8-497D-A549-04A84698B26A}"/>
          </ac:spMkLst>
        </pc:spChg>
      </pc:sldChg>
      <pc:sldChg chg="addSp modSp mod">
        <pc:chgData name="Abigail Way" userId="7e3f522b-c718-4c0f-bc0d-52d396d72357" providerId="ADAL" clId="{185C0C20-27BC-4EEF-80D9-DEA95652CD0D}" dt="2024-12-26T18:25:40.487" v="5824" actId="20577"/>
        <pc:sldMkLst>
          <pc:docMk/>
          <pc:sldMk cId="3279690222" sldId="381"/>
        </pc:sldMkLst>
        <pc:spChg chg="add mod">
          <ac:chgData name="Abigail Way" userId="7e3f522b-c718-4c0f-bc0d-52d396d72357" providerId="ADAL" clId="{185C0C20-27BC-4EEF-80D9-DEA95652CD0D}" dt="2024-12-26T18:25:40.487" v="5824" actId="20577"/>
          <ac:spMkLst>
            <pc:docMk/>
            <pc:sldMk cId="3279690222" sldId="381"/>
            <ac:spMk id="2" creationId="{00966396-3270-E53A-47D8-BC398EFB2DB7}"/>
          </ac:spMkLst>
        </pc:spChg>
      </pc:sldChg>
      <pc:sldChg chg="delSp modSp mod">
        <pc:chgData name="Abigail Way" userId="7e3f522b-c718-4c0f-bc0d-52d396d72357" providerId="ADAL" clId="{185C0C20-27BC-4EEF-80D9-DEA95652CD0D}" dt="2025-01-08T02:22:05.325" v="6558" actId="20577"/>
        <pc:sldMkLst>
          <pc:docMk/>
          <pc:sldMk cId="971191517" sldId="382"/>
        </pc:sldMkLst>
        <pc:spChg chg="mod">
          <ac:chgData name="Abigail Way" userId="7e3f522b-c718-4c0f-bc0d-52d396d72357" providerId="ADAL" clId="{185C0C20-27BC-4EEF-80D9-DEA95652CD0D}" dt="2025-01-08T02:22:05.325" v="6558" actId="20577"/>
          <ac:spMkLst>
            <pc:docMk/>
            <pc:sldMk cId="971191517" sldId="382"/>
            <ac:spMk id="4" creationId="{022ED508-B131-4956-87D9-CEBF5D22F476}"/>
          </ac:spMkLst>
        </pc:spChg>
        <pc:spChg chg="mod">
          <ac:chgData name="Abigail Way" userId="7e3f522b-c718-4c0f-bc0d-52d396d72357" providerId="ADAL" clId="{185C0C20-27BC-4EEF-80D9-DEA95652CD0D}" dt="2024-12-26T18:20:43.195" v="5708" actId="20577"/>
          <ac:spMkLst>
            <pc:docMk/>
            <pc:sldMk cId="971191517" sldId="382"/>
            <ac:spMk id="14" creationId="{027561C2-D9A3-430E-925D-DE857715823B}"/>
          </ac:spMkLst>
        </pc:spChg>
        <pc:spChg chg="mod">
          <ac:chgData name="Abigail Way" userId="7e3f522b-c718-4c0f-bc0d-52d396d72357" providerId="ADAL" clId="{185C0C20-27BC-4EEF-80D9-DEA95652CD0D}" dt="2024-12-26T18:21:00.771" v="5715" actId="20577"/>
          <ac:spMkLst>
            <pc:docMk/>
            <pc:sldMk cId="971191517" sldId="382"/>
            <ac:spMk id="22" creationId="{239F0D9C-E3E1-49A3-AEA0-36F573C5734D}"/>
          </ac:spMkLst>
        </pc:spChg>
      </pc:sldChg>
      <pc:sldChg chg="add ord">
        <pc:chgData name="Abigail Way" userId="7e3f522b-c718-4c0f-bc0d-52d396d72357" providerId="ADAL" clId="{185C0C20-27BC-4EEF-80D9-DEA95652CD0D}" dt="2024-12-26T18:32:29.161" v="6063"/>
        <pc:sldMkLst>
          <pc:docMk/>
          <pc:sldMk cId="748073624" sldId="383"/>
        </pc:sldMkLst>
      </pc:sldChg>
      <pc:sldChg chg="addSp delSp modSp add mod">
        <pc:chgData name="Abigail Way" userId="7e3f522b-c718-4c0f-bc0d-52d396d72357" providerId="ADAL" clId="{185C0C20-27BC-4EEF-80D9-DEA95652CD0D}" dt="2025-01-08T02:22:10.086" v="6560" actId="20577"/>
        <pc:sldMkLst>
          <pc:docMk/>
          <pc:sldMk cId="302445901" sldId="384"/>
        </pc:sldMkLst>
        <pc:spChg chg="mod">
          <ac:chgData name="Abigail Way" userId="7e3f522b-c718-4c0f-bc0d-52d396d72357" providerId="ADAL" clId="{185C0C20-27BC-4EEF-80D9-DEA95652CD0D}" dt="2025-01-08T02:22:10.086" v="6560" actId="20577"/>
          <ac:spMkLst>
            <pc:docMk/>
            <pc:sldMk cId="302445901" sldId="384"/>
            <ac:spMk id="4" creationId="{9FF3974D-E1B9-176D-4137-D5986C8ABBB7}"/>
          </ac:spMkLst>
        </pc:spChg>
        <pc:spChg chg="mod">
          <ac:chgData name="Abigail Way" userId="7e3f522b-c718-4c0f-bc0d-52d396d72357" providerId="ADAL" clId="{185C0C20-27BC-4EEF-80D9-DEA95652CD0D}" dt="2024-12-26T18:21:14.928" v="5728" actId="20577"/>
          <ac:spMkLst>
            <pc:docMk/>
            <pc:sldMk cId="302445901" sldId="384"/>
            <ac:spMk id="14" creationId="{C9FF6829-6D62-0AD0-ED92-6645AAFCAEAB}"/>
          </ac:spMkLst>
        </pc:spChg>
        <pc:spChg chg="mod">
          <ac:chgData name="Abigail Way" userId="7e3f522b-c718-4c0f-bc0d-52d396d72357" providerId="ADAL" clId="{185C0C20-27BC-4EEF-80D9-DEA95652CD0D}" dt="2024-12-26T18:21:20.764" v="5736" actId="20577"/>
          <ac:spMkLst>
            <pc:docMk/>
            <pc:sldMk cId="302445901" sldId="384"/>
            <ac:spMk id="22" creationId="{1C92C44C-2E86-049D-AFBD-782B1B8D1674}"/>
          </ac:spMkLst>
        </pc:spChg>
        <pc:spChg chg="add del">
          <ac:chgData name="Abigail Way" userId="7e3f522b-c718-4c0f-bc0d-52d396d72357" providerId="ADAL" clId="{185C0C20-27BC-4EEF-80D9-DEA95652CD0D}" dt="2024-12-26T18:20:04.030" v="5700" actId="478"/>
          <ac:spMkLst>
            <pc:docMk/>
            <pc:sldMk cId="302445901" sldId="384"/>
            <ac:spMk id="27" creationId="{12757684-4234-9FBD-4FB9-6F961AD075C5}"/>
          </ac:spMkLst>
        </pc:spChg>
      </pc:sldChg>
      <pc:sldChg chg="modSp new mod">
        <pc:chgData name="Abigail Way" userId="7e3f522b-c718-4c0f-bc0d-52d396d72357" providerId="ADAL" clId="{185C0C20-27BC-4EEF-80D9-DEA95652CD0D}" dt="2024-12-26T18:23:10.647" v="5754" actId="20577"/>
        <pc:sldMkLst>
          <pc:docMk/>
          <pc:sldMk cId="2148121391" sldId="385"/>
        </pc:sldMkLst>
        <pc:spChg chg="mod">
          <ac:chgData name="Abigail Way" userId="7e3f522b-c718-4c0f-bc0d-52d396d72357" providerId="ADAL" clId="{185C0C20-27BC-4EEF-80D9-DEA95652CD0D}" dt="2024-12-26T18:23:10.647" v="5754" actId="20577"/>
          <ac:spMkLst>
            <pc:docMk/>
            <pc:sldMk cId="2148121391" sldId="385"/>
            <ac:spMk id="5" creationId="{456F91D2-FC99-8046-6722-360F988C1718}"/>
          </ac:spMkLst>
        </pc:spChg>
      </pc:sldChg>
      <pc:sldChg chg="modSp add mod">
        <pc:chgData name="Abigail Way" userId="7e3f522b-c718-4c0f-bc0d-52d396d72357" providerId="ADAL" clId="{185C0C20-27BC-4EEF-80D9-DEA95652CD0D}" dt="2024-12-26T18:23:15.503" v="5755" actId="20577"/>
        <pc:sldMkLst>
          <pc:docMk/>
          <pc:sldMk cId="2844605343" sldId="386"/>
        </pc:sldMkLst>
        <pc:spChg chg="mod">
          <ac:chgData name="Abigail Way" userId="7e3f522b-c718-4c0f-bc0d-52d396d72357" providerId="ADAL" clId="{185C0C20-27BC-4EEF-80D9-DEA95652CD0D}" dt="2024-12-26T18:23:15.503" v="5755" actId="20577"/>
          <ac:spMkLst>
            <pc:docMk/>
            <pc:sldMk cId="2844605343" sldId="386"/>
            <ac:spMk id="5" creationId="{6C005125-D66B-78CB-CEC9-97DF8B0CEACF}"/>
          </ac:spMkLst>
        </pc:spChg>
      </pc:sldChg>
      <pc:sldChg chg="modSp add mod">
        <pc:chgData name="Abigail Way" userId="7e3f522b-c718-4c0f-bc0d-52d396d72357" providerId="ADAL" clId="{185C0C20-27BC-4EEF-80D9-DEA95652CD0D}" dt="2024-12-26T18:23:18.732" v="5756" actId="20577"/>
        <pc:sldMkLst>
          <pc:docMk/>
          <pc:sldMk cId="2885799811" sldId="387"/>
        </pc:sldMkLst>
        <pc:spChg chg="mod">
          <ac:chgData name="Abigail Way" userId="7e3f522b-c718-4c0f-bc0d-52d396d72357" providerId="ADAL" clId="{185C0C20-27BC-4EEF-80D9-DEA95652CD0D}" dt="2024-12-26T18:23:18.732" v="5756" actId="20577"/>
          <ac:spMkLst>
            <pc:docMk/>
            <pc:sldMk cId="2885799811" sldId="387"/>
            <ac:spMk id="5" creationId="{388F3EEE-95DB-9F30-0412-7BF78D5C55ED}"/>
          </ac:spMkLst>
        </pc:spChg>
      </pc:sldChg>
      <pc:sldChg chg="modSp add mod">
        <pc:chgData name="Abigail Way" userId="7e3f522b-c718-4c0f-bc0d-52d396d72357" providerId="ADAL" clId="{185C0C20-27BC-4EEF-80D9-DEA95652CD0D}" dt="2024-12-26T18:23:22.166" v="5757" actId="20577"/>
        <pc:sldMkLst>
          <pc:docMk/>
          <pc:sldMk cId="3980499150" sldId="388"/>
        </pc:sldMkLst>
        <pc:spChg chg="mod">
          <ac:chgData name="Abigail Way" userId="7e3f522b-c718-4c0f-bc0d-52d396d72357" providerId="ADAL" clId="{185C0C20-27BC-4EEF-80D9-DEA95652CD0D}" dt="2024-12-26T18:23:22.166" v="5757" actId="20577"/>
          <ac:spMkLst>
            <pc:docMk/>
            <pc:sldMk cId="3980499150" sldId="388"/>
            <ac:spMk id="5" creationId="{6399889B-D7F6-64CA-8F94-47582FEA2320}"/>
          </ac:spMkLst>
        </pc:spChg>
      </pc:sldChg>
      <pc:sldChg chg="modSp add mod">
        <pc:chgData name="Abigail Way" userId="7e3f522b-c718-4c0f-bc0d-52d396d72357" providerId="ADAL" clId="{185C0C20-27BC-4EEF-80D9-DEA95652CD0D}" dt="2024-12-26T18:23:24.997" v="5758" actId="20577"/>
        <pc:sldMkLst>
          <pc:docMk/>
          <pc:sldMk cId="3371848666" sldId="389"/>
        </pc:sldMkLst>
        <pc:spChg chg="mod">
          <ac:chgData name="Abigail Way" userId="7e3f522b-c718-4c0f-bc0d-52d396d72357" providerId="ADAL" clId="{185C0C20-27BC-4EEF-80D9-DEA95652CD0D}" dt="2024-12-26T18:23:24.997" v="5758" actId="20577"/>
          <ac:spMkLst>
            <pc:docMk/>
            <pc:sldMk cId="3371848666" sldId="389"/>
            <ac:spMk id="5" creationId="{5728FFA3-73BA-5BB1-C512-6B493BEBA4BE}"/>
          </ac:spMkLst>
        </pc:spChg>
      </pc:sldChg>
      <pc:sldChg chg="modSp new mod">
        <pc:chgData name="Abigail Way" userId="7e3f522b-c718-4c0f-bc0d-52d396d72357" providerId="ADAL" clId="{185C0C20-27BC-4EEF-80D9-DEA95652CD0D}" dt="2024-12-26T18:26:08.233" v="5831" actId="20577"/>
        <pc:sldMkLst>
          <pc:docMk/>
          <pc:sldMk cId="2570388892" sldId="391"/>
        </pc:sldMkLst>
        <pc:spChg chg="mod">
          <ac:chgData name="Abigail Way" userId="7e3f522b-c718-4c0f-bc0d-52d396d72357" providerId="ADAL" clId="{185C0C20-27BC-4EEF-80D9-DEA95652CD0D}" dt="2024-12-26T18:26:08.233" v="5831" actId="20577"/>
          <ac:spMkLst>
            <pc:docMk/>
            <pc:sldMk cId="2570388892" sldId="391"/>
            <ac:spMk id="5" creationId="{ABEA89C2-B894-39B1-49CB-19DECCE5D0CE}"/>
          </ac:spMkLst>
        </pc:spChg>
      </pc:sldChg>
      <pc:sldChg chg="addSp delSp modSp add mod">
        <pc:chgData name="Abigail Way" userId="7e3f522b-c718-4c0f-bc0d-52d396d72357" providerId="ADAL" clId="{185C0C20-27BC-4EEF-80D9-DEA95652CD0D}" dt="2025-01-08T02:45:56.579" v="7881" actId="20577"/>
        <pc:sldMkLst>
          <pc:docMk/>
          <pc:sldMk cId="547953969" sldId="392"/>
        </pc:sldMkLst>
        <pc:spChg chg="add mod">
          <ac:chgData name="Abigail Way" userId="7e3f522b-c718-4c0f-bc0d-52d396d72357" providerId="ADAL" clId="{185C0C20-27BC-4EEF-80D9-DEA95652CD0D}" dt="2025-01-08T02:45:56.579" v="7881" actId="20577"/>
          <ac:spMkLst>
            <pc:docMk/>
            <pc:sldMk cId="547953969" sldId="392"/>
            <ac:spMk id="4" creationId="{EE723D38-3BEB-AEE1-F20B-1562E68BC130}"/>
          </ac:spMkLst>
        </pc:spChg>
      </pc:sldChg>
    </pc:docChg>
  </pc:docChgLst>
  <pc:docChgLst>
    <pc:chgData name="Abigail Way" userId="7e3f522b-c718-4c0f-bc0d-52d396d72357" providerId="ADAL" clId="{9644C46A-83CB-4BEF-8456-C69392E4BAFF}"/>
    <pc:docChg chg="custSel addSld delSld modSld sldOrd">
      <pc:chgData name="Abigail Way" userId="7e3f522b-c718-4c0f-bc0d-52d396d72357" providerId="ADAL" clId="{9644C46A-83CB-4BEF-8456-C69392E4BAFF}" dt="2024-11-21T20:50:39.551" v="1479"/>
      <pc:docMkLst>
        <pc:docMk/>
      </pc:docMkLst>
      <pc:sldChg chg="modSp">
        <pc:chgData name="Abigail Way" userId="7e3f522b-c718-4c0f-bc0d-52d396d72357" providerId="ADAL" clId="{9644C46A-83CB-4BEF-8456-C69392E4BAFF}" dt="2024-11-19T20:57:21.893" v="96" actId="20577"/>
        <pc:sldMkLst>
          <pc:docMk/>
          <pc:sldMk cId="0" sldId="257"/>
        </pc:sldMkLst>
        <pc:spChg chg="mod">
          <ac:chgData name="Abigail Way" userId="7e3f522b-c718-4c0f-bc0d-52d396d72357" providerId="ADAL" clId="{9644C46A-83CB-4BEF-8456-C69392E4BAFF}" dt="2024-11-19T20:57:21.893" v="96" actId="20577"/>
          <ac:spMkLst>
            <pc:docMk/>
            <pc:sldMk cId="0" sldId="257"/>
            <ac:spMk id="154" creationId="{00000000-0000-0000-0000-000000000000}"/>
          </ac:spMkLst>
        </pc:spChg>
      </pc:sldChg>
      <pc:sldChg chg="modSp">
        <pc:chgData name="Abigail Way" userId="7e3f522b-c718-4c0f-bc0d-52d396d72357" providerId="ADAL" clId="{9644C46A-83CB-4BEF-8456-C69392E4BAFF}" dt="2024-11-21T20:44:19.941" v="1202" actId="20578"/>
        <pc:sldMkLst>
          <pc:docMk/>
          <pc:sldMk cId="2018454822" sldId="338"/>
        </pc:sldMkLst>
        <pc:spChg chg="mod">
          <ac:chgData name="Abigail Way" userId="7e3f522b-c718-4c0f-bc0d-52d396d72357" providerId="ADAL" clId="{9644C46A-83CB-4BEF-8456-C69392E4BAFF}" dt="2024-11-21T20:44:19.941" v="1202" actId="20578"/>
          <ac:spMkLst>
            <pc:docMk/>
            <pc:sldMk cId="2018454822" sldId="338"/>
            <ac:spMk id="2" creationId="{E2FF9B81-77ED-406B-B65C-57DD104EAC92}"/>
          </ac:spMkLst>
        </pc:spChg>
      </pc:sldChg>
      <pc:sldChg chg="modSp">
        <pc:chgData name="Abigail Way" userId="7e3f522b-c718-4c0f-bc0d-52d396d72357" providerId="ADAL" clId="{9644C46A-83CB-4BEF-8456-C69392E4BAFF}" dt="2024-11-21T20:42:38.946" v="1201" actId="20577"/>
        <pc:sldMkLst>
          <pc:docMk/>
          <pc:sldMk cId="984520842" sldId="358"/>
        </pc:sldMkLst>
        <pc:spChg chg="mod">
          <ac:chgData name="Abigail Way" userId="7e3f522b-c718-4c0f-bc0d-52d396d72357" providerId="ADAL" clId="{9644C46A-83CB-4BEF-8456-C69392E4BAFF}" dt="2024-11-21T20:41:48.713" v="1108" actId="20577"/>
          <ac:spMkLst>
            <pc:docMk/>
            <pc:sldMk cId="984520842" sldId="358"/>
            <ac:spMk id="22" creationId="{239F0D9C-E3E1-49A3-AEA0-36F573C5734D}"/>
          </ac:spMkLst>
        </pc:spChg>
        <pc:spChg chg="mod">
          <ac:chgData name="Abigail Way" userId="7e3f522b-c718-4c0f-bc0d-52d396d72357" providerId="ADAL" clId="{9644C46A-83CB-4BEF-8456-C69392E4BAFF}" dt="2024-11-21T20:42:38.946" v="1201" actId="20577"/>
          <ac:spMkLst>
            <pc:docMk/>
            <pc:sldMk cId="984520842" sldId="358"/>
            <ac:spMk id="30" creationId="{94730B9C-AC61-4D1E-AF28-28C057EDADCD}"/>
          </ac:spMkLst>
        </pc:spChg>
      </pc:sldChg>
      <pc:sldChg chg="modSp">
        <pc:chgData name="Abigail Way" userId="7e3f522b-c718-4c0f-bc0d-52d396d72357" providerId="ADAL" clId="{9644C46A-83CB-4BEF-8456-C69392E4BAFF}" dt="2024-11-21T20:38:14.897" v="1099" actId="20577"/>
        <pc:sldMkLst>
          <pc:docMk/>
          <pc:sldMk cId="32542614" sldId="359"/>
        </pc:sldMkLst>
        <pc:spChg chg="mod">
          <ac:chgData name="Abigail Way" userId="7e3f522b-c718-4c0f-bc0d-52d396d72357" providerId="ADAL" clId="{9644C46A-83CB-4BEF-8456-C69392E4BAFF}" dt="2024-11-21T20:38:14.897" v="1099" actId="20577"/>
          <ac:spMkLst>
            <pc:docMk/>
            <pc:sldMk cId="32542614" sldId="359"/>
            <ac:spMk id="3" creationId="{18EBCDFC-C578-45D7-A366-96ED555BDB2C}"/>
          </ac:spMkLst>
        </pc:spChg>
        <pc:spChg chg="mod">
          <ac:chgData name="Abigail Way" userId="7e3f522b-c718-4c0f-bc0d-52d396d72357" providerId="ADAL" clId="{9644C46A-83CB-4BEF-8456-C69392E4BAFF}" dt="2024-11-15T20:17:11.172" v="8" actId="20577"/>
          <ac:spMkLst>
            <pc:docMk/>
            <pc:sldMk cId="32542614" sldId="359"/>
            <ac:spMk id="14" creationId="{027561C2-D9A3-430E-925D-DE857715823B}"/>
          </ac:spMkLst>
        </pc:spChg>
        <pc:spChg chg="mod">
          <ac:chgData name="Abigail Way" userId="7e3f522b-c718-4c0f-bc0d-52d396d72357" providerId="ADAL" clId="{9644C46A-83CB-4BEF-8456-C69392E4BAFF}" dt="2024-11-15T20:17:29.128" v="37" actId="313"/>
          <ac:spMkLst>
            <pc:docMk/>
            <pc:sldMk cId="32542614" sldId="359"/>
            <ac:spMk id="18" creationId="{B7D540DB-735C-489A-BA1A-C9D4B11401DD}"/>
          </ac:spMkLst>
        </pc:spChg>
        <pc:spChg chg="mod">
          <ac:chgData name="Abigail Way" userId="7e3f522b-c718-4c0f-bc0d-52d396d72357" providerId="ADAL" clId="{9644C46A-83CB-4BEF-8456-C69392E4BAFF}" dt="2024-11-15T20:17:39.068" v="60" actId="20577"/>
          <ac:spMkLst>
            <pc:docMk/>
            <pc:sldMk cId="32542614" sldId="359"/>
            <ac:spMk id="20" creationId="{3A08FD12-C831-4C70-8071-D069119FAE78}"/>
          </ac:spMkLst>
        </pc:spChg>
        <pc:spChg chg="mod">
          <ac:chgData name="Abigail Way" userId="7e3f522b-c718-4c0f-bc0d-52d396d72357" providerId="ADAL" clId="{9644C46A-83CB-4BEF-8456-C69392E4BAFF}" dt="2024-11-21T20:26:17.444" v="281" actId="20577"/>
          <ac:spMkLst>
            <pc:docMk/>
            <pc:sldMk cId="32542614" sldId="359"/>
            <ac:spMk id="22" creationId="{239F0D9C-E3E1-49A3-AEA0-36F573C5734D}"/>
          </ac:spMkLst>
        </pc:spChg>
        <pc:spChg chg="mod">
          <ac:chgData name="Abigail Way" userId="7e3f522b-c718-4c0f-bc0d-52d396d72357" providerId="ADAL" clId="{9644C46A-83CB-4BEF-8456-C69392E4BAFF}" dt="2024-11-21T20:27:13.748" v="317" actId="20577"/>
          <ac:spMkLst>
            <pc:docMk/>
            <pc:sldMk cId="32542614" sldId="359"/>
            <ac:spMk id="24" creationId="{793ADD98-F932-4983-B8DF-F5C4DAA88233}"/>
          </ac:spMkLst>
        </pc:spChg>
        <pc:spChg chg="mod">
          <ac:chgData name="Abigail Way" userId="7e3f522b-c718-4c0f-bc0d-52d396d72357" providerId="ADAL" clId="{9644C46A-83CB-4BEF-8456-C69392E4BAFF}" dt="2024-11-15T20:17:57.764" v="95" actId="20577"/>
          <ac:spMkLst>
            <pc:docMk/>
            <pc:sldMk cId="32542614" sldId="359"/>
            <ac:spMk id="26" creationId="{19B9DB7E-5D86-4779-9F18-34248D735773}"/>
          </ac:spMkLst>
        </pc:spChg>
        <pc:spChg chg="mod">
          <ac:chgData name="Abigail Way" userId="7e3f522b-c718-4c0f-bc0d-52d396d72357" providerId="ADAL" clId="{9644C46A-83CB-4BEF-8456-C69392E4BAFF}" dt="2024-11-21T20:28:07.249" v="388" actId="20577"/>
          <ac:spMkLst>
            <pc:docMk/>
            <pc:sldMk cId="32542614" sldId="359"/>
            <ac:spMk id="28" creationId="{A4FB71E3-B58B-4678-9F34-8B202151BC83}"/>
          </ac:spMkLst>
        </pc:spChg>
        <pc:spChg chg="mod">
          <ac:chgData name="Abigail Way" userId="7e3f522b-c718-4c0f-bc0d-52d396d72357" providerId="ADAL" clId="{9644C46A-83CB-4BEF-8456-C69392E4BAFF}" dt="2024-11-21T20:27:55.654" v="362" actId="20577"/>
          <ac:spMkLst>
            <pc:docMk/>
            <pc:sldMk cId="32542614" sldId="359"/>
            <ac:spMk id="30" creationId="{94730B9C-AC61-4D1E-AF28-28C057EDADCD}"/>
          </ac:spMkLst>
        </pc:spChg>
      </pc:sldChg>
      <pc:sldChg chg="modSp">
        <pc:chgData name="Abigail Way" userId="7e3f522b-c718-4c0f-bc0d-52d396d72357" providerId="ADAL" clId="{9644C46A-83CB-4BEF-8456-C69392E4BAFF}" dt="2024-11-21T20:37:36.246" v="1032" actId="20577"/>
        <pc:sldMkLst>
          <pc:docMk/>
          <pc:sldMk cId="1572188152" sldId="360"/>
        </pc:sldMkLst>
        <pc:spChg chg="mod">
          <ac:chgData name="Abigail Way" userId="7e3f522b-c718-4c0f-bc0d-52d396d72357" providerId="ADAL" clId="{9644C46A-83CB-4BEF-8456-C69392E4BAFF}" dt="2024-11-21T20:37:36.246" v="1032" actId="20577"/>
          <ac:spMkLst>
            <pc:docMk/>
            <pc:sldMk cId="1572188152" sldId="360"/>
            <ac:spMk id="3" creationId="{18EBCDFC-C578-45D7-A366-96ED555BDB2C}"/>
          </ac:spMkLst>
        </pc:spChg>
        <pc:spChg chg="mod">
          <ac:chgData name="Abigail Way" userId="7e3f522b-c718-4c0f-bc0d-52d396d72357" providerId="ADAL" clId="{9644C46A-83CB-4BEF-8456-C69392E4BAFF}" dt="2024-11-21T20:34:11.340" v="808" actId="20577"/>
          <ac:spMkLst>
            <pc:docMk/>
            <pc:sldMk cId="1572188152" sldId="360"/>
            <ac:spMk id="14" creationId="{027561C2-D9A3-430E-925D-DE857715823B}"/>
          </ac:spMkLst>
        </pc:spChg>
        <pc:spChg chg="mod">
          <ac:chgData name="Abigail Way" userId="7e3f522b-c718-4c0f-bc0d-52d396d72357" providerId="ADAL" clId="{9644C46A-83CB-4BEF-8456-C69392E4BAFF}" dt="2024-11-21T20:28:18.986" v="404" actId="20577"/>
          <ac:spMkLst>
            <pc:docMk/>
            <pc:sldMk cId="1572188152" sldId="360"/>
            <ac:spMk id="18" creationId="{B7D540DB-735C-489A-BA1A-C9D4B11401DD}"/>
          </ac:spMkLst>
        </pc:spChg>
        <pc:spChg chg="mod">
          <ac:chgData name="Abigail Way" userId="7e3f522b-c718-4c0f-bc0d-52d396d72357" providerId="ADAL" clId="{9644C46A-83CB-4BEF-8456-C69392E4BAFF}" dt="2024-11-21T20:29:06.906" v="465" actId="20577"/>
          <ac:spMkLst>
            <pc:docMk/>
            <pc:sldMk cId="1572188152" sldId="360"/>
            <ac:spMk id="20" creationId="{3A08FD12-C831-4C70-8071-D069119FAE78}"/>
          </ac:spMkLst>
        </pc:spChg>
        <pc:spChg chg="mod">
          <ac:chgData name="Abigail Way" userId="7e3f522b-c718-4c0f-bc0d-52d396d72357" providerId="ADAL" clId="{9644C46A-83CB-4BEF-8456-C69392E4BAFF}" dt="2024-11-21T20:34:19.299" v="811" actId="20577"/>
          <ac:spMkLst>
            <pc:docMk/>
            <pc:sldMk cId="1572188152" sldId="360"/>
            <ac:spMk id="21" creationId="{58235EE4-B487-4359-B80F-8CA381444790}"/>
          </ac:spMkLst>
        </pc:spChg>
        <pc:spChg chg="mod">
          <ac:chgData name="Abigail Way" userId="7e3f522b-c718-4c0f-bc0d-52d396d72357" providerId="ADAL" clId="{9644C46A-83CB-4BEF-8456-C69392E4BAFF}" dt="2024-11-21T20:34:14.939" v="810" actId="20577"/>
          <ac:spMkLst>
            <pc:docMk/>
            <pc:sldMk cId="1572188152" sldId="360"/>
            <ac:spMk id="22" creationId="{239F0D9C-E3E1-49A3-AEA0-36F573C5734D}"/>
          </ac:spMkLst>
        </pc:spChg>
        <pc:spChg chg="mod">
          <ac:chgData name="Abigail Way" userId="7e3f522b-c718-4c0f-bc0d-52d396d72357" providerId="ADAL" clId="{9644C46A-83CB-4BEF-8456-C69392E4BAFF}" dt="2024-11-21T20:37:27.374" v="1010" actId="20577"/>
          <ac:spMkLst>
            <pc:docMk/>
            <pc:sldMk cId="1572188152" sldId="360"/>
            <ac:spMk id="24" creationId="{793ADD98-F932-4983-B8DF-F5C4DAA88233}"/>
          </ac:spMkLst>
        </pc:spChg>
        <pc:spChg chg="mod">
          <ac:chgData name="Abigail Way" userId="7e3f522b-c718-4c0f-bc0d-52d396d72357" providerId="ADAL" clId="{9644C46A-83CB-4BEF-8456-C69392E4BAFF}" dt="2024-11-21T20:30:06.941" v="514" actId="20577"/>
          <ac:spMkLst>
            <pc:docMk/>
            <pc:sldMk cId="1572188152" sldId="360"/>
            <ac:spMk id="26" creationId="{19B9DB7E-5D86-4779-9F18-34248D735773}"/>
          </ac:spMkLst>
        </pc:spChg>
        <pc:spChg chg="mod">
          <ac:chgData name="Abigail Way" userId="7e3f522b-c718-4c0f-bc0d-52d396d72357" providerId="ADAL" clId="{9644C46A-83CB-4BEF-8456-C69392E4BAFF}" dt="2024-11-21T20:32:06.416" v="654" actId="20577"/>
          <ac:spMkLst>
            <pc:docMk/>
            <pc:sldMk cId="1572188152" sldId="360"/>
            <ac:spMk id="28" creationId="{A4FB71E3-B58B-4678-9F34-8B202151BC83}"/>
          </ac:spMkLst>
        </pc:spChg>
        <pc:spChg chg="mod">
          <ac:chgData name="Abigail Way" userId="7e3f522b-c718-4c0f-bc0d-52d396d72357" providerId="ADAL" clId="{9644C46A-83CB-4BEF-8456-C69392E4BAFF}" dt="2024-11-21T20:34:27.592" v="814" actId="20577"/>
          <ac:spMkLst>
            <pc:docMk/>
            <pc:sldMk cId="1572188152" sldId="360"/>
            <ac:spMk id="30" creationId="{94730B9C-AC61-4D1E-AF28-28C057EDADCD}"/>
          </ac:spMkLst>
        </pc:spChg>
      </pc:sldChg>
      <pc:sldChg chg="modSp">
        <pc:chgData name="Abigail Way" userId="7e3f522b-c718-4c0f-bc0d-52d396d72357" providerId="ADAL" clId="{9644C46A-83CB-4BEF-8456-C69392E4BAFF}" dt="2024-11-21T20:37:55.945" v="1081" actId="20577"/>
        <pc:sldMkLst>
          <pc:docMk/>
          <pc:sldMk cId="2119090542" sldId="361"/>
        </pc:sldMkLst>
        <pc:spChg chg="mod">
          <ac:chgData name="Abigail Way" userId="7e3f522b-c718-4c0f-bc0d-52d396d72357" providerId="ADAL" clId="{9644C46A-83CB-4BEF-8456-C69392E4BAFF}" dt="2024-11-21T20:37:46.138" v="1065" actId="20577"/>
          <ac:spMkLst>
            <pc:docMk/>
            <pc:sldMk cId="2119090542" sldId="361"/>
            <ac:spMk id="3" creationId="{18EBCDFC-C578-45D7-A366-96ED555BDB2C}"/>
          </ac:spMkLst>
        </pc:spChg>
        <pc:spChg chg="mod">
          <ac:chgData name="Abigail Way" userId="7e3f522b-c718-4c0f-bc0d-52d396d72357" providerId="ADAL" clId="{9644C46A-83CB-4BEF-8456-C69392E4BAFF}" dt="2024-11-21T20:33:47.681" v="806" actId="20577"/>
          <ac:spMkLst>
            <pc:docMk/>
            <pc:sldMk cId="2119090542" sldId="361"/>
            <ac:spMk id="13" creationId="{AC4FD4FC-B76F-45B6-9200-49373D645CE6}"/>
          </ac:spMkLst>
        </pc:spChg>
        <pc:spChg chg="mod">
          <ac:chgData name="Abigail Way" userId="7e3f522b-c718-4c0f-bc0d-52d396d72357" providerId="ADAL" clId="{9644C46A-83CB-4BEF-8456-C69392E4BAFF}" dt="2024-11-21T20:34:38.523" v="818" actId="20577"/>
          <ac:spMkLst>
            <pc:docMk/>
            <pc:sldMk cId="2119090542" sldId="361"/>
            <ac:spMk id="14" creationId="{027561C2-D9A3-430E-925D-DE857715823B}"/>
          </ac:spMkLst>
        </pc:spChg>
        <pc:spChg chg="mod">
          <ac:chgData name="Abigail Way" userId="7e3f522b-c718-4c0f-bc0d-52d396d72357" providerId="ADAL" clId="{9644C46A-83CB-4BEF-8456-C69392E4BAFF}" dt="2024-11-21T20:32:18.426" v="675" actId="20577"/>
          <ac:spMkLst>
            <pc:docMk/>
            <pc:sldMk cId="2119090542" sldId="361"/>
            <ac:spMk id="18" creationId="{B7D540DB-735C-489A-BA1A-C9D4B11401DD}"/>
          </ac:spMkLst>
        </pc:spChg>
        <pc:spChg chg="mod">
          <ac:chgData name="Abigail Way" userId="7e3f522b-c718-4c0f-bc0d-52d396d72357" providerId="ADAL" clId="{9644C46A-83CB-4BEF-8456-C69392E4BAFF}" dt="2024-11-21T20:36:31.498" v="960" actId="20577"/>
          <ac:spMkLst>
            <pc:docMk/>
            <pc:sldMk cId="2119090542" sldId="361"/>
            <ac:spMk id="20" creationId="{3A08FD12-C831-4C70-8071-D069119FAE78}"/>
          </ac:spMkLst>
        </pc:spChg>
        <pc:spChg chg="mod">
          <ac:chgData name="Abigail Way" userId="7e3f522b-c718-4c0f-bc0d-52d396d72357" providerId="ADAL" clId="{9644C46A-83CB-4BEF-8456-C69392E4BAFF}" dt="2024-11-21T20:34:53.143" v="822" actId="20577"/>
          <ac:spMkLst>
            <pc:docMk/>
            <pc:sldMk cId="2119090542" sldId="361"/>
            <ac:spMk id="21" creationId="{58235EE4-B487-4359-B80F-8CA381444790}"/>
          </ac:spMkLst>
        </pc:spChg>
        <pc:spChg chg="mod">
          <ac:chgData name="Abigail Way" userId="7e3f522b-c718-4c0f-bc0d-52d396d72357" providerId="ADAL" clId="{9644C46A-83CB-4BEF-8456-C69392E4BAFF}" dt="2024-11-21T20:34:41.589" v="820" actId="20577"/>
          <ac:spMkLst>
            <pc:docMk/>
            <pc:sldMk cId="2119090542" sldId="361"/>
            <ac:spMk id="22" creationId="{239F0D9C-E3E1-49A3-AEA0-36F573C5734D}"/>
          </ac:spMkLst>
        </pc:spChg>
        <pc:spChg chg="mod">
          <ac:chgData name="Abigail Way" userId="7e3f522b-c718-4c0f-bc0d-52d396d72357" providerId="ADAL" clId="{9644C46A-83CB-4BEF-8456-C69392E4BAFF}" dt="2024-11-21T20:37:55.945" v="1081" actId="20577"/>
          <ac:spMkLst>
            <pc:docMk/>
            <pc:sldMk cId="2119090542" sldId="361"/>
            <ac:spMk id="24" creationId="{793ADD98-F932-4983-B8DF-F5C4DAA88233}"/>
          </ac:spMkLst>
        </pc:spChg>
        <pc:spChg chg="mod">
          <ac:chgData name="Abigail Way" userId="7e3f522b-c718-4c0f-bc0d-52d396d72357" providerId="ADAL" clId="{9644C46A-83CB-4BEF-8456-C69392E4BAFF}" dt="2024-11-21T20:33:42.357" v="804" actId="20577"/>
          <ac:spMkLst>
            <pc:docMk/>
            <pc:sldMk cId="2119090542" sldId="361"/>
            <ac:spMk id="26" creationId="{19B9DB7E-5D86-4779-9F18-34248D735773}"/>
          </ac:spMkLst>
        </pc:spChg>
        <pc:spChg chg="mod">
          <ac:chgData name="Abigail Way" userId="7e3f522b-c718-4c0f-bc0d-52d396d72357" providerId="ADAL" clId="{9644C46A-83CB-4BEF-8456-C69392E4BAFF}" dt="2024-11-21T20:36:41.326" v="984" actId="20577"/>
          <ac:spMkLst>
            <pc:docMk/>
            <pc:sldMk cId="2119090542" sldId="361"/>
            <ac:spMk id="28" creationId="{A4FB71E3-B58B-4678-9F34-8B202151BC83}"/>
          </ac:spMkLst>
        </pc:spChg>
        <pc:spChg chg="mod">
          <ac:chgData name="Abigail Way" userId="7e3f522b-c718-4c0f-bc0d-52d396d72357" providerId="ADAL" clId="{9644C46A-83CB-4BEF-8456-C69392E4BAFF}" dt="2024-11-21T20:35:41.102" v="899" actId="20577"/>
          <ac:spMkLst>
            <pc:docMk/>
            <pc:sldMk cId="2119090542" sldId="361"/>
            <ac:spMk id="30" creationId="{94730B9C-AC61-4D1E-AF28-28C057EDADCD}"/>
          </ac:spMkLst>
        </pc:spChg>
      </pc:sldChg>
      <pc:sldChg chg="addSp delSp modSp add">
        <pc:chgData name="Abigail Way" userId="7e3f522b-c718-4c0f-bc0d-52d396d72357" providerId="ADAL" clId="{9644C46A-83CB-4BEF-8456-C69392E4BAFF}" dt="2024-11-21T20:50:17.417" v="1474" actId="478"/>
        <pc:sldMkLst>
          <pc:docMk/>
          <pc:sldMk cId="848282540" sldId="365"/>
        </pc:sldMkLst>
        <pc:spChg chg="mod">
          <ac:chgData name="Abigail Way" userId="7e3f522b-c718-4c0f-bc0d-52d396d72357" providerId="ADAL" clId="{9644C46A-83CB-4BEF-8456-C69392E4BAFF}" dt="2024-11-21T20:48:42.488" v="1361" actId="20577"/>
          <ac:spMkLst>
            <pc:docMk/>
            <pc:sldMk cId="848282540" sldId="365"/>
            <ac:spMk id="3" creationId="{18EBCDFC-C578-45D7-A366-96ED555BDB2C}"/>
          </ac:spMkLst>
        </pc:spChg>
        <pc:spChg chg="mod">
          <ac:chgData name="Abigail Way" userId="7e3f522b-c718-4c0f-bc0d-52d396d72357" providerId="ADAL" clId="{9644C46A-83CB-4BEF-8456-C69392E4BAFF}" dt="2024-11-21T20:48:37.273" v="1350" actId="20577"/>
          <ac:spMkLst>
            <pc:docMk/>
            <pc:sldMk cId="848282540" sldId="365"/>
            <ac:spMk id="9" creationId="{150EB936-695E-4400-A7F0-A24E05B82598}"/>
          </ac:spMkLst>
        </pc:spChg>
        <pc:spChg chg="mod">
          <ac:chgData name="Abigail Way" userId="7e3f522b-c718-4c0f-bc0d-52d396d72357" providerId="ADAL" clId="{9644C46A-83CB-4BEF-8456-C69392E4BAFF}" dt="2024-11-21T20:48:21.153" v="1329" actId="20577"/>
          <ac:spMkLst>
            <pc:docMk/>
            <pc:sldMk cId="848282540" sldId="365"/>
            <ac:spMk id="13" creationId="{AC4FD4FC-B76F-45B6-9200-49373D645CE6}"/>
          </ac:spMkLst>
        </pc:spChg>
        <pc:spChg chg="mod">
          <ac:chgData name="Abigail Way" userId="7e3f522b-c718-4c0f-bc0d-52d396d72357" providerId="ADAL" clId="{9644C46A-83CB-4BEF-8456-C69392E4BAFF}" dt="2024-11-21T20:48:35.101" v="1349" actId="20577"/>
          <ac:spMkLst>
            <pc:docMk/>
            <pc:sldMk cId="848282540" sldId="365"/>
            <ac:spMk id="14" creationId="{027561C2-D9A3-430E-925D-DE857715823B}"/>
          </ac:spMkLst>
        </pc:spChg>
        <pc:spChg chg="mod">
          <ac:chgData name="Abigail Way" userId="7e3f522b-c718-4c0f-bc0d-52d396d72357" providerId="ADAL" clId="{9644C46A-83CB-4BEF-8456-C69392E4BAFF}" dt="2024-11-21T20:48:25.112" v="1331" actId="20577"/>
          <ac:spMkLst>
            <pc:docMk/>
            <pc:sldMk cId="848282540" sldId="365"/>
            <ac:spMk id="21" creationId="{58235EE4-B487-4359-B80F-8CA381444790}"/>
          </ac:spMkLst>
        </pc:spChg>
        <pc:spChg chg="mod">
          <ac:chgData name="Abigail Way" userId="7e3f522b-c718-4c0f-bc0d-52d396d72357" providerId="ADAL" clId="{9644C46A-83CB-4BEF-8456-C69392E4BAFF}" dt="2024-11-21T20:48:31.493" v="1340" actId="20577"/>
          <ac:spMkLst>
            <pc:docMk/>
            <pc:sldMk cId="848282540" sldId="365"/>
            <ac:spMk id="22" creationId="{239F0D9C-E3E1-49A3-AEA0-36F573C5734D}"/>
          </ac:spMkLst>
        </pc:spChg>
        <pc:spChg chg="mod">
          <ac:chgData name="Abigail Way" userId="7e3f522b-c718-4c0f-bc0d-52d396d72357" providerId="ADAL" clId="{9644C46A-83CB-4BEF-8456-C69392E4BAFF}" dt="2024-11-21T20:48:13.841" v="1326" actId="20577"/>
          <ac:spMkLst>
            <pc:docMk/>
            <pc:sldMk cId="848282540" sldId="365"/>
            <ac:spMk id="26" creationId="{19B9DB7E-5D86-4779-9F18-34248D735773}"/>
          </ac:spMkLst>
        </pc:spChg>
        <pc:spChg chg="mod">
          <ac:chgData name="Abigail Way" userId="7e3f522b-c718-4c0f-bc0d-52d396d72357" providerId="ADAL" clId="{9644C46A-83CB-4BEF-8456-C69392E4BAFF}" dt="2024-11-21T20:47:49.369" v="1298" actId="20577"/>
          <ac:spMkLst>
            <pc:docMk/>
            <pc:sldMk cId="848282540" sldId="365"/>
            <ac:spMk id="30" creationId="{94730B9C-AC61-4D1E-AF28-28C057EDADCD}"/>
          </ac:spMkLst>
        </pc:spChg>
      </pc:sldChg>
      <pc:sldChg chg="add">
        <pc:chgData name="Abigail Way" userId="7e3f522b-c718-4c0f-bc0d-52d396d72357" providerId="ADAL" clId="{9644C46A-83CB-4BEF-8456-C69392E4BAFF}" dt="2024-11-21T20:50:22.007" v="1475"/>
        <pc:sldMkLst>
          <pc:docMk/>
          <pc:sldMk cId="2457277220" sldId="367"/>
        </pc:sldMkLst>
      </pc:sldChg>
    </pc:docChg>
  </pc:docChgLst>
  <pc:docChgLst>
    <pc:chgData name="Abigail Way" userId="7e3f522b-c718-4c0f-bc0d-52d396d72357" providerId="ADAL" clId="{FC656C93-924B-425A-8C49-CD65A2E32C79}"/>
    <pc:docChg chg="undo custSel addSld delSld modSld sldOrd">
      <pc:chgData name="Abigail Way" userId="7e3f522b-c718-4c0f-bc0d-52d396d72357" providerId="ADAL" clId="{FC656C93-924B-425A-8C49-CD65A2E32C79}" dt="2024-12-11T17:01:38.362" v="1896" actId="14100"/>
      <pc:docMkLst>
        <pc:docMk/>
      </pc:docMkLst>
      <pc:sldChg chg="modSp">
        <pc:chgData name="Abigail Way" userId="7e3f522b-c718-4c0f-bc0d-52d396d72357" providerId="ADAL" clId="{FC656C93-924B-425A-8C49-CD65A2E32C79}" dt="2024-10-22T16:02:20.645" v="990" actId="20577"/>
        <pc:sldMkLst>
          <pc:docMk/>
          <pc:sldMk cId="0" sldId="262"/>
        </pc:sldMkLst>
        <pc:spChg chg="mod">
          <ac:chgData name="Abigail Way" userId="7e3f522b-c718-4c0f-bc0d-52d396d72357" providerId="ADAL" clId="{FC656C93-924B-425A-8C49-CD65A2E32C79}" dt="2024-10-22T16:02:20.645" v="990" actId="20577"/>
          <ac:spMkLst>
            <pc:docMk/>
            <pc:sldMk cId="0" sldId="262"/>
            <ac:spMk id="219" creationId="{00000000-0000-0000-0000-000000000000}"/>
          </ac:spMkLst>
        </pc:spChg>
      </pc:sldChg>
      <pc:sldChg chg="modSp">
        <pc:chgData name="Abigail Way" userId="7e3f522b-c718-4c0f-bc0d-52d396d72357" providerId="ADAL" clId="{FC656C93-924B-425A-8C49-CD65A2E32C79}" dt="2024-10-22T16:02:41.017" v="1008" actId="20577"/>
        <pc:sldMkLst>
          <pc:docMk/>
          <pc:sldMk cId="0" sldId="265"/>
        </pc:sldMkLst>
        <pc:spChg chg="mod">
          <ac:chgData name="Abigail Way" userId="7e3f522b-c718-4c0f-bc0d-52d396d72357" providerId="ADAL" clId="{FC656C93-924B-425A-8C49-CD65A2E32C79}" dt="2024-10-22T16:02:41.017" v="1008" actId="20577"/>
          <ac:spMkLst>
            <pc:docMk/>
            <pc:sldMk cId="0" sldId="265"/>
            <ac:spMk id="241" creationId="{00000000-0000-0000-0000-000000000000}"/>
          </ac:spMkLst>
        </pc:spChg>
      </pc:sldChg>
      <pc:sldChg chg="modSp">
        <pc:chgData name="Abigail Way" userId="7e3f522b-c718-4c0f-bc0d-52d396d72357" providerId="ADAL" clId="{FC656C93-924B-425A-8C49-CD65A2E32C79}" dt="2024-10-22T15:43:03.669" v="1" actId="20577"/>
        <pc:sldMkLst>
          <pc:docMk/>
          <pc:sldMk cId="0" sldId="297"/>
        </pc:sldMkLst>
        <pc:spChg chg="mod">
          <ac:chgData name="Abigail Way" userId="7e3f522b-c718-4c0f-bc0d-52d396d72357" providerId="ADAL" clId="{FC656C93-924B-425A-8C49-CD65A2E32C79}" dt="2024-10-22T15:43:03.669" v="1" actId="20577"/>
          <ac:spMkLst>
            <pc:docMk/>
            <pc:sldMk cId="0" sldId="297"/>
            <ac:spMk id="589" creationId="{00000000-0000-0000-0000-000000000000}"/>
          </ac:spMkLst>
        </pc:spChg>
      </pc:sldChg>
      <pc:sldChg chg="modSp">
        <pc:chgData name="Abigail Way" userId="7e3f522b-c718-4c0f-bc0d-52d396d72357" providerId="ADAL" clId="{FC656C93-924B-425A-8C49-CD65A2E32C79}" dt="2024-10-22T16:03:42.075" v="1073" actId="20577"/>
        <pc:sldMkLst>
          <pc:docMk/>
          <pc:sldMk cId="0" sldId="298"/>
        </pc:sldMkLst>
        <pc:spChg chg="mod">
          <ac:chgData name="Abigail Way" userId="7e3f522b-c718-4c0f-bc0d-52d396d72357" providerId="ADAL" clId="{FC656C93-924B-425A-8C49-CD65A2E32C79}" dt="2024-10-22T16:03:42.075" v="1073" actId="20577"/>
          <ac:spMkLst>
            <pc:docMk/>
            <pc:sldMk cId="0" sldId="298"/>
            <ac:spMk id="596" creationId="{00000000-0000-0000-0000-000000000000}"/>
          </ac:spMkLst>
        </pc:spChg>
        <pc:spChg chg="mod">
          <ac:chgData name="Abigail Way" userId="7e3f522b-c718-4c0f-bc0d-52d396d72357" providerId="ADAL" clId="{FC656C93-924B-425A-8C49-CD65A2E32C79}" dt="2024-10-22T15:43:09.318" v="3" actId="20577"/>
          <ac:spMkLst>
            <pc:docMk/>
            <pc:sldMk cId="0" sldId="298"/>
            <ac:spMk id="597" creationId="{00000000-0000-0000-0000-000000000000}"/>
          </ac:spMkLst>
        </pc:spChg>
        <pc:graphicFrameChg chg="mod modGraphic">
          <ac:chgData name="Abigail Way" userId="7e3f522b-c718-4c0f-bc0d-52d396d72357" providerId="ADAL" clId="{FC656C93-924B-425A-8C49-CD65A2E32C79}" dt="2024-10-22T16:03:34.570" v="1061" actId="20577"/>
          <ac:graphicFrameMkLst>
            <pc:docMk/>
            <pc:sldMk cId="0" sldId="298"/>
            <ac:graphicFrameMk id="599" creationId="{00000000-0000-0000-0000-000000000000}"/>
          </ac:graphicFrameMkLst>
        </pc:graphicFrameChg>
      </pc:sldChg>
      <pc:sldChg chg="modSp add">
        <pc:chgData name="Abigail Way" userId="7e3f522b-c718-4c0f-bc0d-52d396d72357" providerId="ADAL" clId="{FC656C93-924B-425A-8C49-CD65A2E32C79}" dt="2024-10-22T15:59:09.673" v="759" actId="20577"/>
        <pc:sldMkLst>
          <pc:docMk/>
          <pc:sldMk cId="2018454822" sldId="338"/>
        </pc:sldMkLst>
        <pc:spChg chg="mod">
          <ac:chgData name="Abigail Way" userId="7e3f522b-c718-4c0f-bc0d-52d396d72357" providerId="ADAL" clId="{FC656C93-924B-425A-8C49-CD65A2E32C79}" dt="2024-10-22T15:59:09.673" v="759" actId="20577"/>
          <ac:spMkLst>
            <pc:docMk/>
            <pc:sldMk cId="2018454822" sldId="338"/>
            <ac:spMk id="2" creationId="{E2FF9B81-77ED-406B-B65C-57DD104EAC92}"/>
          </ac:spMkLst>
        </pc:spChg>
      </pc:sldChg>
      <pc:sldChg chg="modSp">
        <pc:chgData name="Abigail Way" userId="7e3f522b-c718-4c0f-bc0d-52d396d72357" providerId="ADAL" clId="{FC656C93-924B-425A-8C49-CD65A2E32C79}" dt="2024-12-11T16:37:07.726" v="1463" actId="20577"/>
        <pc:sldMkLst>
          <pc:docMk/>
          <pc:sldMk cId="984520842" sldId="358"/>
        </pc:sldMkLst>
        <pc:spChg chg="mod">
          <ac:chgData name="Abigail Way" userId="7e3f522b-c718-4c0f-bc0d-52d396d72357" providerId="ADAL" clId="{FC656C93-924B-425A-8C49-CD65A2E32C79}" dt="2024-12-11T16:36:17.828" v="1443" actId="313"/>
          <ac:spMkLst>
            <pc:docMk/>
            <pc:sldMk cId="984520842" sldId="358"/>
            <ac:spMk id="20" creationId="{3A08FD12-C831-4C70-8071-D069119FAE78}"/>
          </ac:spMkLst>
        </pc:spChg>
        <pc:spChg chg="mod">
          <ac:chgData name="Abigail Way" userId="7e3f522b-c718-4c0f-bc0d-52d396d72357" providerId="ADAL" clId="{FC656C93-924B-425A-8C49-CD65A2E32C79}" dt="2024-12-11T16:37:07.726" v="1463" actId="20577"/>
          <ac:spMkLst>
            <pc:docMk/>
            <pc:sldMk cId="984520842" sldId="358"/>
            <ac:spMk id="24" creationId="{793ADD98-F932-4983-B8DF-F5C4DAA88233}"/>
          </ac:spMkLst>
        </pc:spChg>
      </pc:sldChg>
      <pc:sldChg chg="modSp">
        <pc:chgData name="Abigail Way" userId="7e3f522b-c718-4c0f-bc0d-52d396d72357" providerId="ADAL" clId="{FC656C93-924B-425A-8C49-CD65A2E32C79}" dt="2024-12-11T16:32:53.190" v="1358" actId="20577"/>
        <pc:sldMkLst>
          <pc:docMk/>
          <pc:sldMk cId="32542614" sldId="359"/>
        </pc:sldMkLst>
        <pc:spChg chg="mod">
          <ac:chgData name="Abigail Way" userId="7e3f522b-c718-4c0f-bc0d-52d396d72357" providerId="ADAL" clId="{FC656C93-924B-425A-8C49-CD65A2E32C79}" dt="2024-12-11T16:32:53.190" v="1358" actId="20577"/>
          <ac:spMkLst>
            <pc:docMk/>
            <pc:sldMk cId="32542614" sldId="359"/>
            <ac:spMk id="22" creationId="{239F0D9C-E3E1-49A3-AEA0-36F573C5734D}"/>
          </ac:spMkLst>
        </pc:spChg>
      </pc:sldChg>
      <pc:sldChg chg="modSp">
        <pc:chgData name="Abigail Way" userId="7e3f522b-c718-4c0f-bc0d-52d396d72357" providerId="ADAL" clId="{FC656C93-924B-425A-8C49-CD65A2E32C79}" dt="2024-12-11T16:33:09.462" v="1364" actId="20577"/>
        <pc:sldMkLst>
          <pc:docMk/>
          <pc:sldMk cId="1572188152" sldId="360"/>
        </pc:sldMkLst>
        <pc:spChg chg="mod">
          <ac:chgData name="Abigail Way" userId="7e3f522b-c718-4c0f-bc0d-52d396d72357" providerId="ADAL" clId="{FC656C93-924B-425A-8C49-CD65A2E32C79}" dt="2024-12-11T16:33:05.278" v="1360" actId="20577"/>
          <ac:spMkLst>
            <pc:docMk/>
            <pc:sldMk cId="1572188152" sldId="360"/>
            <ac:spMk id="14" creationId="{027561C2-D9A3-430E-925D-DE857715823B}"/>
          </ac:spMkLst>
        </pc:spChg>
        <pc:spChg chg="mod">
          <ac:chgData name="Abigail Way" userId="7e3f522b-c718-4c0f-bc0d-52d396d72357" providerId="ADAL" clId="{FC656C93-924B-425A-8C49-CD65A2E32C79}" dt="2024-12-11T16:33:09.462" v="1364" actId="20577"/>
          <ac:spMkLst>
            <pc:docMk/>
            <pc:sldMk cId="1572188152" sldId="360"/>
            <ac:spMk id="22" creationId="{239F0D9C-E3E1-49A3-AEA0-36F573C5734D}"/>
          </ac:spMkLst>
        </pc:spChg>
      </pc:sldChg>
      <pc:sldChg chg="modSp">
        <pc:chgData name="Abigail Way" userId="7e3f522b-c718-4c0f-bc0d-52d396d72357" providerId="ADAL" clId="{FC656C93-924B-425A-8C49-CD65A2E32C79}" dt="2024-12-11T16:33:18.619" v="1368" actId="20577"/>
        <pc:sldMkLst>
          <pc:docMk/>
          <pc:sldMk cId="2119090542" sldId="361"/>
        </pc:sldMkLst>
        <pc:spChg chg="mod">
          <ac:chgData name="Abigail Way" userId="7e3f522b-c718-4c0f-bc0d-52d396d72357" providerId="ADAL" clId="{FC656C93-924B-425A-8C49-CD65A2E32C79}" dt="2024-12-11T16:33:14.534" v="1366" actId="20577"/>
          <ac:spMkLst>
            <pc:docMk/>
            <pc:sldMk cId="2119090542" sldId="361"/>
            <ac:spMk id="14" creationId="{027561C2-D9A3-430E-925D-DE857715823B}"/>
          </ac:spMkLst>
        </pc:spChg>
        <pc:spChg chg="mod">
          <ac:chgData name="Abigail Way" userId="7e3f522b-c718-4c0f-bc0d-52d396d72357" providerId="ADAL" clId="{FC656C93-924B-425A-8C49-CD65A2E32C79}" dt="2024-12-11T16:33:18.619" v="1368" actId="20577"/>
          <ac:spMkLst>
            <pc:docMk/>
            <pc:sldMk cId="2119090542" sldId="361"/>
            <ac:spMk id="22" creationId="{239F0D9C-E3E1-49A3-AEA0-36F573C5734D}"/>
          </ac:spMkLst>
        </pc:spChg>
      </pc:sldChg>
      <pc:sldChg chg="modSp">
        <pc:chgData name="Abigail Way" userId="7e3f522b-c718-4c0f-bc0d-52d396d72357" providerId="ADAL" clId="{FC656C93-924B-425A-8C49-CD65A2E32C79}" dt="2024-12-11T16:37:59.296" v="1475" actId="20577"/>
        <pc:sldMkLst>
          <pc:docMk/>
          <pc:sldMk cId="848282540" sldId="365"/>
        </pc:sldMkLst>
        <pc:spChg chg="mod">
          <ac:chgData name="Abigail Way" userId="7e3f522b-c718-4c0f-bc0d-52d396d72357" providerId="ADAL" clId="{FC656C93-924B-425A-8C49-CD65A2E32C79}" dt="2024-12-11T16:37:55.519" v="1474" actId="20577"/>
          <ac:spMkLst>
            <pc:docMk/>
            <pc:sldMk cId="848282540" sldId="365"/>
            <ac:spMk id="14" creationId="{027561C2-D9A3-430E-925D-DE857715823B}"/>
          </ac:spMkLst>
        </pc:spChg>
        <pc:spChg chg="mod">
          <ac:chgData name="Abigail Way" userId="7e3f522b-c718-4c0f-bc0d-52d396d72357" providerId="ADAL" clId="{FC656C93-924B-425A-8C49-CD65A2E32C79}" dt="2024-12-11T16:33:58.633" v="1385" actId="20577"/>
          <ac:spMkLst>
            <pc:docMk/>
            <pc:sldMk cId="848282540" sldId="365"/>
            <ac:spMk id="22" creationId="{239F0D9C-E3E1-49A3-AEA0-36F573C5734D}"/>
          </ac:spMkLst>
        </pc:spChg>
        <pc:spChg chg="mod">
          <ac:chgData name="Abigail Way" userId="7e3f522b-c718-4c0f-bc0d-52d396d72357" providerId="ADAL" clId="{FC656C93-924B-425A-8C49-CD65A2E32C79}" dt="2024-12-11T16:37:59.296" v="1475" actId="20577"/>
          <ac:spMkLst>
            <pc:docMk/>
            <pc:sldMk cId="848282540" sldId="365"/>
            <ac:spMk id="26" creationId="{19B9DB7E-5D86-4779-9F18-34248D735773}"/>
          </ac:spMkLst>
        </pc:spChg>
      </pc:sldChg>
      <pc:sldChg chg="modSp">
        <pc:chgData name="Abigail Way" userId="7e3f522b-c718-4c0f-bc0d-52d396d72357" providerId="ADAL" clId="{FC656C93-924B-425A-8C49-CD65A2E32C79}" dt="2024-12-11T16:38:49.432" v="1489" actId="20577"/>
        <pc:sldMkLst>
          <pc:docMk/>
          <pc:sldMk cId="2457277220" sldId="367"/>
        </pc:sldMkLst>
        <pc:spChg chg="mod">
          <ac:chgData name="Abigail Way" userId="7e3f522b-c718-4c0f-bc0d-52d396d72357" providerId="ADAL" clId="{FC656C93-924B-425A-8C49-CD65A2E32C79}" dt="2024-12-11T16:34:03.757" v="1387" actId="20577"/>
          <ac:spMkLst>
            <pc:docMk/>
            <pc:sldMk cId="2457277220" sldId="367"/>
            <ac:spMk id="14" creationId="{027561C2-D9A3-430E-925D-DE857715823B}"/>
          </ac:spMkLst>
        </pc:spChg>
        <pc:spChg chg="mod">
          <ac:chgData name="Abigail Way" userId="7e3f522b-c718-4c0f-bc0d-52d396d72357" providerId="ADAL" clId="{FC656C93-924B-425A-8C49-CD65A2E32C79}" dt="2024-12-11T16:34:11.392" v="1394" actId="20577"/>
          <ac:spMkLst>
            <pc:docMk/>
            <pc:sldMk cId="2457277220" sldId="367"/>
            <ac:spMk id="22" creationId="{239F0D9C-E3E1-49A3-AEA0-36F573C5734D}"/>
          </ac:spMkLst>
        </pc:spChg>
        <pc:spChg chg="mod">
          <ac:chgData name="Abigail Way" userId="7e3f522b-c718-4c0f-bc0d-52d396d72357" providerId="ADAL" clId="{FC656C93-924B-425A-8C49-CD65A2E32C79}" dt="2024-12-11T16:38:49.432" v="1489" actId="20577"/>
          <ac:spMkLst>
            <pc:docMk/>
            <pc:sldMk cId="2457277220" sldId="367"/>
            <ac:spMk id="23" creationId="{9A6209FC-93E3-4530-AA60-532D41BE3118}"/>
          </ac:spMkLst>
        </pc:spChg>
      </pc:sldChg>
      <pc:sldChg chg="delSp modSp ord">
        <pc:chgData name="Abigail Way" userId="7e3f522b-c718-4c0f-bc0d-52d396d72357" providerId="ADAL" clId="{FC656C93-924B-425A-8C49-CD65A2E32C79}" dt="2024-12-11T16:32:23.738" v="1354" actId="20577"/>
        <pc:sldMkLst>
          <pc:docMk/>
          <pc:sldMk cId="1158961914" sldId="368"/>
        </pc:sldMkLst>
        <pc:spChg chg="mod">
          <ac:chgData name="Abigail Way" userId="7e3f522b-c718-4c0f-bc0d-52d396d72357" providerId="ADAL" clId="{FC656C93-924B-425A-8C49-CD65A2E32C79}" dt="2024-12-11T16:32:08.323" v="1350" actId="20577"/>
          <ac:spMkLst>
            <pc:docMk/>
            <pc:sldMk cId="1158961914" sldId="368"/>
            <ac:spMk id="3" creationId="{18EBCDFC-C578-45D7-A366-96ED555BDB2C}"/>
          </ac:spMkLst>
        </pc:spChg>
        <pc:spChg chg="mod">
          <ac:chgData name="Abigail Way" userId="7e3f522b-c718-4c0f-bc0d-52d396d72357" providerId="ADAL" clId="{FC656C93-924B-425A-8C49-CD65A2E32C79}" dt="2024-12-11T16:32:23.738" v="1354" actId="20577"/>
          <ac:spMkLst>
            <pc:docMk/>
            <pc:sldMk cId="1158961914" sldId="368"/>
            <ac:spMk id="9" creationId="{150EB936-695E-4400-A7F0-A24E05B82598}"/>
          </ac:spMkLst>
        </pc:spChg>
        <pc:spChg chg="mod">
          <ac:chgData name="Abigail Way" userId="7e3f522b-c718-4c0f-bc0d-52d396d72357" providerId="ADAL" clId="{FC656C93-924B-425A-8C49-CD65A2E32C79}" dt="2024-12-11T16:28:21.243" v="1090" actId="20577"/>
          <ac:spMkLst>
            <pc:docMk/>
            <pc:sldMk cId="1158961914" sldId="368"/>
            <ac:spMk id="14" creationId="{027561C2-D9A3-430E-925D-DE857715823B}"/>
          </ac:spMkLst>
        </pc:spChg>
        <pc:spChg chg="mod">
          <ac:chgData name="Abigail Way" userId="7e3f522b-c718-4c0f-bc0d-52d396d72357" providerId="ADAL" clId="{FC656C93-924B-425A-8C49-CD65A2E32C79}" dt="2024-12-11T16:32:02.337" v="1337" actId="20577"/>
          <ac:spMkLst>
            <pc:docMk/>
            <pc:sldMk cId="1158961914" sldId="368"/>
            <ac:spMk id="15" creationId="{BFD87279-434F-4051-90B8-E1FC28EAE769}"/>
          </ac:spMkLst>
        </pc:spChg>
        <pc:spChg chg="mod">
          <ac:chgData name="Abigail Way" userId="7e3f522b-c718-4c0f-bc0d-52d396d72357" providerId="ADAL" clId="{FC656C93-924B-425A-8C49-CD65A2E32C79}" dt="2024-12-11T16:30:08.974" v="1191" actId="5793"/>
          <ac:spMkLst>
            <pc:docMk/>
            <pc:sldMk cId="1158961914" sldId="368"/>
            <ac:spMk id="16" creationId="{B20E71FD-8DCE-44EC-B442-51FF900BC46E}"/>
          </ac:spMkLst>
        </pc:spChg>
        <pc:spChg chg="mod">
          <ac:chgData name="Abigail Way" userId="7e3f522b-c718-4c0f-bc0d-52d396d72357" providerId="ADAL" clId="{FC656C93-924B-425A-8C49-CD65A2E32C79}" dt="2024-12-11T16:31:38.770" v="1263" actId="20577"/>
          <ac:spMkLst>
            <pc:docMk/>
            <pc:sldMk cId="1158961914" sldId="368"/>
            <ac:spMk id="17" creationId="{BEADA364-FD99-4EF0-B73F-252C290B09D0}"/>
          </ac:spMkLst>
        </pc:spChg>
        <pc:spChg chg="mod">
          <ac:chgData name="Abigail Way" userId="7e3f522b-c718-4c0f-bc0d-52d396d72357" providerId="ADAL" clId="{FC656C93-924B-425A-8C49-CD65A2E32C79}" dt="2024-12-11T16:28:31.587" v="1095" actId="20577"/>
          <ac:spMkLst>
            <pc:docMk/>
            <pc:sldMk cId="1158961914" sldId="368"/>
            <ac:spMk id="22" creationId="{239F0D9C-E3E1-49A3-AEA0-36F573C5734D}"/>
          </ac:spMkLst>
        </pc:spChg>
        <pc:spChg chg="mod">
          <ac:chgData name="Abigail Way" userId="7e3f522b-c718-4c0f-bc0d-52d396d72357" providerId="ADAL" clId="{FC656C93-924B-425A-8C49-CD65A2E32C79}" dt="2024-12-11T16:31:28.857" v="1246" actId="313"/>
          <ac:spMkLst>
            <pc:docMk/>
            <pc:sldMk cId="1158961914" sldId="368"/>
            <ac:spMk id="23" creationId="{9A6209FC-93E3-4530-AA60-532D41BE3118}"/>
          </ac:spMkLst>
        </pc:spChg>
        <pc:spChg chg="mod">
          <ac:chgData name="Abigail Way" userId="7e3f522b-c718-4c0f-bc0d-52d396d72357" providerId="ADAL" clId="{FC656C93-924B-425A-8C49-CD65A2E32C79}" dt="2024-12-11T16:31:33.495" v="1255" actId="20577"/>
          <ac:spMkLst>
            <pc:docMk/>
            <pc:sldMk cId="1158961914" sldId="368"/>
            <ac:spMk id="27" creationId="{43C0B090-21D4-4FB5-940B-1DB2745E27D6}"/>
          </ac:spMkLst>
        </pc:spChg>
        <pc:spChg chg="mod">
          <ac:chgData name="Abigail Way" userId="7e3f522b-c718-4c0f-bc0d-52d396d72357" providerId="ADAL" clId="{FC656C93-924B-425A-8C49-CD65A2E32C79}" dt="2024-12-11T16:30:49.387" v="1213" actId="313"/>
          <ac:spMkLst>
            <pc:docMk/>
            <pc:sldMk cId="1158961914" sldId="368"/>
            <ac:spMk id="30" creationId="{94730B9C-AC61-4D1E-AF28-28C057EDADCD}"/>
          </ac:spMkLst>
        </pc:spChg>
      </pc:sldChg>
      <pc:sldChg chg="modSp">
        <pc:chgData name="Abigail Way" userId="7e3f522b-c718-4c0f-bc0d-52d396d72357" providerId="ADAL" clId="{FC656C93-924B-425A-8C49-CD65A2E32C79}" dt="2024-12-11T16:40:27.100" v="1647" actId="20577"/>
        <pc:sldMkLst>
          <pc:docMk/>
          <pc:sldMk cId="2596115225" sldId="369"/>
        </pc:sldMkLst>
        <pc:spChg chg="mod">
          <ac:chgData name="Abigail Way" userId="7e3f522b-c718-4c0f-bc0d-52d396d72357" providerId="ADAL" clId="{FC656C93-924B-425A-8C49-CD65A2E32C79}" dt="2024-12-11T16:39:20.323" v="1550" actId="20577"/>
          <ac:spMkLst>
            <pc:docMk/>
            <pc:sldMk cId="2596115225" sldId="369"/>
            <ac:spMk id="17" creationId="{BEADA364-FD99-4EF0-B73F-252C290B09D0}"/>
          </ac:spMkLst>
        </pc:spChg>
        <pc:spChg chg="mod">
          <ac:chgData name="Abigail Way" userId="7e3f522b-c718-4c0f-bc0d-52d396d72357" providerId="ADAL" clId="{FC656C93-924B-425A-8C49-CD65A2E32C79}" dt="2024-12-11T16:34:30.329" v="1402" actId="20577"/>
          <ac:spMkLst>
            <pc:docMk/>
            <pc:sldMk cId="2596115225" sldId="369"/>
            <ac:spMk id="22" creationId="{239F0D9C-E3E1-49A3-AEA0-36F573C5734D}"/>
          </ac:spMkLst>
        </pc:spChg>
        <pc:spChg chg="mod">
          <ac:chgData name="Abigail Way" userId="7e3f522b-c718-4c0f-bc0d-52d396d72357" providerId="ADAL" clId="{FC656C93-924B-425A-8C49-CD65A2E32C79}" dt="2024-12-11T16:40:27.100" v="1647" actId="20577"/>
          <ac:spMkLst>
            <pc:docMk/>
            <pc:sldMk cId="2596115225" sldId="369"/>
            <ac:spMk id="27" creationId="{43C0B090-21D4-4FB5-940B-1DB2745E27D6}"/>
          </ac:spMkLst>
        </pc:spChg>
        <pc:spChg chg="mod">
          <ac:chgData name="Abigail Way" userId="7e3f522b-c718-4c0f-bc0d-52d396d72357" providerId="ADAL" clId="{FC656C93-924B-425A-8C49-CD65A2E32C79}" dt="2024-12-11T16:40:04.212" v="1590" actId="20577"/>
          <ac:spMkLst>
            <pc:docMk/>
            <pc:sldMk cId="2596115225" sldId="369"/>
            <ac:spMk id="30" creationId="{94730B9C-AC61-4D1E-AF28-28C057EDADCD}"/>
          </ac:spMkLst>
        </pc:spChg>
      </pc:sldChg>
      <pc:sldChg chg="delSp modSp add ord">
        <pc:chgData name="Abigail Way" userId="7e3f522b-c718-4c0f-bc0d-52d396d72357" providerId="ADAL" clId="{FC656C93-924B-425A-8C49-CD65A2E32C79}" dt="2024-12-11T16:42:06.682" v="1796" actId="20577"/>
        <pc:sldMkLst>
          <pc:docMk/>
          <pc:sldMk cId="2598548623" sldId="370"/>
        </pc:sldMkLst>
        <pc:spChg chg="mod">
          <ac:chgData name="Abigail Way" userId="7e3f522b-c718-4c0f-bc0d-52d396d72357" providerId="ADAL" clId="{FC656C93-924B-425A-8C49-CD65A2E32C79}" dt="2024-12-11T16:34:49.526" v="1413" actId="20577"/>
          <ac:spMkLst>
            <pc:docMk/>
            <pc:sldMk cId="2598548623" sldId="370"/>
            <ac:spMk id="14" creationId="{027561C2-D9A3-430E-925D-DE857715823B}"/>
          </ac:spMkLst>
        </pc:spChg>
        <pc:spChg chg="mod">
          <ac:chgData name="Abigail Way" userId="7e3f522b-c718-4c0f-bc0d-52d396d72357" providerId="ADAL" clId="{FC656C93-924B-425A-8C49-CD65A2E32C79}" dt="2024-12-11T16:40:42.291" v="1671" actId="20577"/>
          <ac:spMkLst>
            <pc:docMk/>
            <pc:sldMk cId="2598548623" sldId="370"/>
            <ac:spMk id="18" creationId="{B7D540DB-735C-489A-BA1A-C9D4B11401DD}"/>
          </ac:spMkLst>
        </pc:spChg>
        <pc:spChg chg="mod">
          <ac:chgData name="Abigail Way" userId="7e3f522b-c718-4c0f-bc0d-52d396d72357" providerId="ADAL" clId="{FC656C93-924B-425A-8C49-CD65A2E32C79}" dt="2024-12-11T16:34:59.452" v="1419" actId="20577"/>
          <ac:spMkLst>
            <pc:docMk/>
            <pc:sldMk cId="2598548623" sldId="370"/>
            <ac:spMk id="22" creationId="{239F0D9C-E3E1-49A3-AEA0-36F573C5734D}"/>
          </ac:spMkLst>
        </pc:spChg>
        <pc:spChg chg="mod">
          <ac:chgData name="Abigail Way" userId="7e3f522b-c718-4c0f-bc0d-52d396d72357" providerId="ADAL" clId="{FC656C93-924B-425A-8C49-CD65A2E32C79}" dt="2024-12-11T16:41:22.100" v="1732" actId="20577"/>
          <ac:spMkLst>
            <pc:docMk/>
            <pc:sldMk cId="2598548623" sldId="370"/>
            <ac:spMk id="23" creationId="{9A6209FC-93E3-4530-AA60-532D41BE3118}"/>
          </ac:spMkLst>
        </pc:spChg>
        <pc:spChg chg="mod">
          <ac:chgData name="Abigail Way" userId="7e3f522b-c718-4c0f-bc0d-52d396d72357" providerId="ADAL" clId="{FC656C93-924B-425A-8C49-CD65A2E32C79}" dt="2024-12-11T16:41:08.280" v="1704" actId="20577"/>
          <ac:spMkLst>
            <pc:docMk/>
            <pc:sldMk cId="2598548623" sldId="370"/>
            <ac:spMk id="26" creationId="{19B9DB7E-5D86-4779-9F18-34248D735773}"/>
          </ac:spMkLst>
        </pc:spChg>
        <pc:spChg chg="mod">
          <ac:chgData name="Abigail Way" userId="7e3f522b-c718-4c0f-bc0d-52d396d72357" providerId="ADAL" clId="{FC656C93-924B-425A-8C49-CD65A2E32C79}" dt="2024-12-11T16:42:06.682" v="1796" actId="20577"/>
          <ac:spMkLst>
            <pc:docMk/>
            <pc:sldMk cId="2598548623" sldId="370"/>
            <ac:spMk id="27" creationId="{43C0B090-21D4-4FB5-940B-1DB2745E27D6}"/>
          </ac:spMkLst>
        </pc:spChg>
        <pc:spChg chg="mod">
          <ac:chgData name="Abigail Way" userId="7e3f522b-c718-4c0f-bc0d-52d396d72357" providerId="ADAL" clId="{FC656C93-924B-425A-8C49-CD65A2E32C79}" dt="2024-12-11T16:41:53.715" v="1771" actId="20577"/>
          <ac:spMkLst>
            <pc:docMk/>
            <pc:sldMk cId="2598548623" sldId="370"/>
            <ac:spMk id="30" creationId="{94730B9C-AC61-4D1E-AF28-28C057EDADCD}"/>
          </ac:spMkLst>
        </pc:spChg>
      </pc:sldChg>
      <pc:sldChg chg="add">
        <pc:chgData name="Abigail Way" userId="7e3f522b-c718-4c0f-bc0d-52d396d72357" providerId="ADAL" clId="{FC656C93-924B-425A-8C49-CD65A2E32C79}" dt="2024-12-11T16:34:38.602" v="1404"/>
        <pc:sldMkLst>
          <pc:docMk/>
          <pc:sldMk cId="3715374470" sldId="371"/>
        </pc:sldMkLst>
      </pc:sldChg>
      <pc:sldChg chg="modSp add ord">
        <pc:chgData name="Abigail Way" userId="7e3f522b-c718-4c0f-bc0d-52d396d72357" providerId="ADAL" clId="{FC656C93-924B-425A-8C49-CD65A2E32C79}" dt="2024-12-11T16:43:34.467" v="1852" actId="20577"/>
        <pc:sldMkLst>
          <pc:docMk/>
          <pc:sldMk cId="2577858859" sldId="372"/>
        </pc:sldMkLst>
        <pc:spChg chg="mod">
          <ac:chgData name="Abigail Way" userId="7e3f522b-c718-4c0f-bc0d-52d396d72357" providerId="ADAL" clId="{FC656C93-924B-425A-8C49-CD65A2E32C79}" dt="2024-12-11T16:42:56.811" v="1819" actId="20577"/>
          <ac:spMkLst>
            <pc:docMk/>
            <pc:sldMk cId="2577858859" sldId="372"/>
            <ac:spMk id="284" creationId="{00000000-0000-0000-0000-000000000000}"/>
          </ac:spMkLst>
        </pc:spChg>
        <pc:spChg chg="mod">
          <ac:chgData name="Abigail Way" userId="7e3f522b-c718-4c0f-bc0d-52d396d72357" providerId="ADAL" clId="{FC656C93-924B-425A-8C49-CD65A2E32C79}" dt="2024-12-11T16:43:05.003" v="1832" actId="20577"/>
          <ac:spMkLst>
            <pc:docMk/>
            <pc:sldMk cId="2577858859" sldId="372"/>
            <ac:spMk id="285" creationId="{00000000-0000-0000-0000-000000000000}"/>
          </ac:spMkLst>
        </pc:spChg>
        <pc:spChg chg="mod">
          <ac:chgData name="Abigail Way" userId="7e3f522b-c718-4c0f-bc0d-52d396d72357" providerId="ADAL" clId="{FC656C93-924B-425A-8C49-CD65A2E32C79}" dt="2024-12-11T16:43:34.467" v="1852" actId="20577"/>
          <ac:spMkLst>
            <pc:docMk/>
            <pc:sldMk cId="2577858859" sldId="372"/>
            <ac:spMk id="288" creationId="{00000000-0000-0000-0000-000000000000}"/>
          </ac:spMkLst>
        </pc:spChg>
        <pc:spChg chg="mod">
          <ac:chgData name="Abigail Way" userId="7e3f522b-c718-4c0f-bc0d-52d396d72357" providerId="ADAL" clId="{FC656C93-924B-425A-8C49-CD65A2E32C79}" dt="2024-12-11T16:43:25.099" v="1843" actId="20577"/>
          <ac:spMkLst>
            <pc:docMk/>
            <pc:sldMk cId="2577858859" sldId="372"/>
            <ac:spMk id="298" creationId="{00000000-0000-0000-0000-000000000000}"/>
          </ac:spMkLst>
        </pc:spChg>
        <pc:spChg chg="mod">
          <ac:chgData name="Abigail Way" userId="7e3f522b-c718-4c0f-bc0d-52d396d72357" providerId="ADAL" clId="{FC656C93-924B-425A-8C49-CD65A2E32C79}" dt="2024-12-11T16:42:49.150" v="1808" actId="20577"/>
          <ac:spMkLst>
            <pc:docMk/>
            <pc:sldMk cId="2577858859" sldId="372"/>
            <ac:spMk id="315" creationId="{00000000-0000-0000-0000-000000000000}"/>
          </ac:spMkLst>
        </pc:spChg>
      </pc:sldChg>
      <pc:sldChg chg="addSp delSp modSp add">
        <pc:chgData name="Abigail Way" userId="7e3f522b-c718-4c0f-bc0d-52d396d72357" providerId="ADAL" clId="{FC656C93-924B-425A-8C49-CD65A2E32C79}" dt="2024-12-11T17:00:42.719" v="1881" actId="14100"/>
        <pc:sldMkLst>
          <pc:docMk/>
          <pc:sldMk cId="1053120904" sldId="373"/>
        </pc:sldMkLst>
        <pc:spChg chg="add mod">
          <ac:chgData name="Abigail Way" userId="7e3f522b-c718-4c0f-bc0d-52d396d72357" providerId="ADAL" clId="{FC656C93-924B-425A-8C49-CD65A2E32C79}" dt="2024-12-11T16:56:31.132" v="1855" actId="14100"/>
          <ac:spMkLst>
            <pc:docMk/>
            <pc:sldMk cId="1053120904" sldId="373"/>
            <ac:spMk id="6" creationId="{940CA51D-3370-41E4-A4CA-5E5C5A68BC58}"/>
          </ac:spMkLst>
        </pc:spChg>
        <pc:picChg chg="add mod">
          <ac:chgData name="Abigail Way" userId="7e3f522b-c718-4c0f-bc0d-52d396d72357" providerId="ADAL" clId="{FC656C93-924B-425A-8C49-CD65A2E32C79}" dt="2024-12-11T17:00:42.719" v="1881" actId="14100"/>
          <ac:picMkLst>
            <pc:docMk/>
            <pc:sldMk cId="1053120904" sldId="373"/>
            <ac:picMk id="9" creationId="{D8348EDD-DF1D-4C91-BEEB-98D86ED86F06}"/>
          </ac:picMkLst>
        </pc:picChg>
      </pc:sldChg>
      <pc:sldChg chg="addSp modSp add">
        <pc:chgData name="Abigail Way" userId="7e3f522b-c718-4c0f-bc0d-52d396d72357" providerId="ADAL" clId="{FC656C93-924B-425A-8C49-CD65A2E32C79}" dt="2024-12-11T17:00:52.502" v="1883" actId="14100"/>
        <pc:sldMkLst>
          <pc:docMk/>
          <pc:sldMk cId="933689963" sldId="374"/>
        </pc:sldMkLst>
        <pc:picChg chg="add mod">
          <ac:chgData name="Abigail Way" userId="7e3f522b-c718-4c0f-bc0d-52d396d72357" providerId="ADAL" clId="{FC656C93-924B-425A-8C49-CD65A2E32C79}" dt="2024-12-11T17:00:52.502" v="1883" actId="14100"/>
          <ac:picMkLst>
            <pc:docMk/>
            <pc:sldMk cId="933689963" sldId="374"/>
            <ac:picMk id="3" creationId="{F8961987-C3AE-4868-8505-0E6792D46E0B}"/>
          </ac:picMkLst>
        </pc:picChg>
      </pc:sldChg>
      <pc:sldChg chg="addSp modSp add">
        <pc:chgData name="Abigail Way" userId="7e3f522b-c718-4c0f-bc0d-52d396d72357" providerId="ADAL" clId="{FC656C93-924B-425A-8C49-CD65A2E32C79}" dt="2024-12-11T17:00:59.634" v="1885" actId="14100"/>
        <pc:sldMkLst>
          <pc:docMk/>
          <pc:sldMk cId="2397759761" sldId="375"/>
        </pc:sldMkLst>
        <pc:picChg chg="add mod">
          <ac:chgData name="Abigail Way" userId="7e3f522b-c718-4c0f-bc0d-52d396d72357" providerId="ADAL" clId="{FC656C93-924B-425A-8C49-CD65A2E32C79}" dt="2024-12-11T17:00:59.634" v="1885" actId="14100"/>
          <ac:picMkLst>
            <pc:docMk/>
            <pc:sldMk cId="2397759761" sldId="375"/>
            <ac:picMk id="3" creationId="{82248E28-3278-4CA7-BAFE-0FAF7FE75AB2}"/>
          </ac:picMkLst>
        </pc:picChg>
      </pc:sldChg>
      <pc:sldChg chg="addSp modSp add">
        <pc:chgData name="Abigail Way" userId="7e3f522b-c718-4c0f-bc0d-52d396d72357" providerId="ADAL" clId="{FC656C93-924B-425A-8C49-CD65A2E32C79}" dt="2024-12-11T17:01:07.670" v="1887" actId="14100"/>
        <pc:sldMkLst>
          <pc:docMk/>
          <pc:sldMk cId="2737521641" sldId="376"/>
        </pc:sldMkLst>
        <pc:picChg chg="add mod">
          <ac:chgData name="Abigail Way" userId="7e3f522b-c718-4c0f-bc0d-52d396d72357" providerId="ADAL" clId="{FC656C93-924B-425A-8C49-CD65A2E32C79}" dt="2024-12-11T17:01:07.670" v="1887" actId="14100"/>
          <ac:picMkLst>
            <pc:docMk/>
            <pc:sldMk cId="2737521641" sldId="376"/>
            <ac:picMk id="3" creationId="{0BFC3A2C-FB84-4235-BD01-C453BC28DF22}"/>
          </ac:picMkLst>
        </pc:picChg>
      </pc:sldChg>
      <pc:sldChg chg="addSp modSp add">
        <pc:chgData name="Abigail Way" userId="7e3f522b-c718-4c0f-bc0d-52d396d72357" providerId="ADAL" clId="{FC656C93-924B-425A-8C49-CD65A2E32C79}" dt="2024-12-11T17:01:14.285" v="1889" actId="14100"/>
        <pc:sldMkLst>
          <pc:docMk/>
          <pc:sldMk cId="1798087344" sldId="377"/>
        </pc:sldMkLst>
        <pc:picChg chg="add mod">
          <ac:chgData name="Abigail Way" userId="7e3f522b-c718-4c0f-bc0d-52d396d72357" providerId="ADAL" clId="{FC656C93-924B-425A-8C49-CD65A2E32C79}" dt="2024-12-11T17:01:14.285" v="1889" actId="14100"/>
          <ac:picMkLst>
            <pc:docMk/>
            <pc:sldMk cId="1798087344" sldId="377"/>
            <ac:picMk id="3" creationId="{69B83A60-DEF4-4B8C-A25A-0A49848DE561}"/>
          </ac:picMkLst>
        </pc:picChg>
      </pc:sldChg>
      <pc:sldChg chg="addSp modSp add">
        <pc:chgData name="Abigail Way" userId="7e3f522b-c718-4c0f-bc0d-52d396d72357" providerId="ADAL" clId="{FC656C93-924B-425A-8C49-CD65A2E32C79}" dt="2024-12-11T17:01:23.900" v="1892" actId="14100"/>
        <pc:sldMkLst>
          <pc:docMk/>
          <pc:sldMk cId="1071178636" sldId="378"/>
        </pc:sldMkLst>
        <pc:picChg chg="add mod">
          <ac:chgData name="Abigail Way" userId="7e3f522b-c718-4c0f-bc0d-52d396d72357" providerId="ADAL" clId="{FC656C93-924B-425A-8C49-CD65A2E32C79}" dt="2024-12-11T17:01:23.900" v="1892" actId="14100"/>
          <ac:picMkLst>
            <pc:docMk/>
            <pc:sldMk cId="1071178636" sldId="378"/>
            <ac:picMk id="3" creationId="{FB86B677-851A-4E28-BE54-B2575F3262E8}"/>
          </ac:picMkLst>
        </pc:picChg>
      </pc:sldChg>
      <pc:sldChg chg="addSp modSp add">
        <pc:chgData name="Abigail Way" userId="7e3f522b-c718-4c0f-bc0d-52d396d72357" providerId="ADAL" clId="{FC656C93-924B-425A-8C49-CD65A2E32C79}" dt="2024-12-11T17:01:31.638" v="1894" actId="14100"/>
        <pc:sldMkLst>
          <pc:docMk/>
          <pc:sldMk cId="1697776687" sldId="379"/>
        </pc:sldMkLst>
        <pc:picChg chg="add mod">
          <ac:chgData name="Abigail Way" userId="7e3f522b-c718-4c0f-bc0d-52d396d72357" providerId="ADAL" clId="{FC656C93-924B-425A-8C49-CD65A2E32C79}" dt="2024-12-11T17:01:31.638" v="1894" actId="14100"/>
          <ac:picMkLst>
            <pc:docMk/>
            <pc:sldMk cId="1697776687" sldId="379"/>
            <ac:picMk id="3" creationId="{4726E93D-6B4C-41EF-B947-B8FE833D2B77}"/>
          </ac:picMkLst>
        </pc:picChg>
      </pc:sldChg>
      <pc:sldChg chg="addSp modSp add">
        <pc:chgData name="Abigail Way" userId="7e3f522b-c718-4c0f-bc0d-52d396d72357" providerId="ADAL" clId="{FC656C93-924B-425A-8C49-CD65A2E32C79}" dt="2024-12-11T17:01:38.362" v="1896" actId="14100"/>
        <pc:sldMkLst>
          <pc:docMk/>
          <pc:sldMk cId="354638867" sldId="380"/>
        </pc:sldMkLst>
        <pc:picChg chg="add mod">
          <ac:chgData name="Abigail Way" userId="7e3f522b-c718-4c0f-bc0d-52d396d72357" providerId="ADAL" clId="{FC656C93-924B-425A-8C49-CD65A2E32C79}" dt="2024-12-11T17:01:38.362" v="1896" actId="14100"/>
          <ac:picMkLst>
            <pc:docMk/>
            <pc:sldMk cId="354638867" sldId="380"/>
            <ac:picMk id="3" creationId="{DA32AC4C-D1F0-425F-B926-7D2683FBBA23}"/>
          </ac:picMkLst>
        </pc:picChg>
      </pc:sldChg>
      <pc:sldChg chg="addSp modSp add">
        <pc:chgData name="Abigail Way" userId="7e3f522b-c718-4c0f-bc0d-52d396d72357" providerId="ADAL" clId="{FC656C93-924B-425A-8C49-CD65A2E32C79}" dt="2024-12-11T17:00:30.307" v="1879" actId="14100"/>
        <pc:sldMkLst>
          <pc:docMk/>
          <pc:sldMk cId="3279690222" sldId="381"/>
        </pc:sldMkLst>
        <pc:picChg chg="add mod">
          <ac:chgData name="Abigail Way" userId="7e3f522b-c718-4c0f-bc0d-52d396d72357" providerId="ADAL" clId="{FC656C93-924B-425A-8C49-CD65A2E32C79}" dt="2024-12-11T17:00:30.307" v="1879" actId="14100"/>
          <ac:picMkLst>
            <pc:docMk/>
            <pc:sldMk cId="3279690222" sldId="381"/>
            <ac:picMk id="3" creationId="{51E96E6A-087E-4C65-A45D-ED6300E48C4A}"/>
          </ac:picMkLst>
        </pc:picChg>
      </pc:sldChg>
    </pc:docChg>
  </pc:docChgLst>
  <pc:docChgLst>
    <pc:chgData name="Dimas Tarin" userId="4f98e7f8-76ed-426a-b382-5a654525f775" providerId="ADAL" clId="{494D09E4-96B7-4DFD-9010-83689FF30580}"/>
    <pc:docChg chg="custSel addSld modSld">
      <pc:chgData name="Dimas Tarin" userId="4f98e7f8-76ed-426a-b382-5a654525f775" providerId="ADAL" clId="{494D09E4-96B7-4DFD-9010-83689FF30580}" dt="2025-01-08T15:22:39.995" v="587" actId="20577"/>
      <pc:docMkLst>
        <pc:docMk/>
      </pc:docMkLst>
      <pc:sldChg chg="modSp">
        <pc:chgData name="Dimas Tarin" userId="4f98e7f8-76ed-426a-b382-5a654525f775" providerId="ADAL" clId="{494D09E4-96B7-4DFD-9010-83689FF30580}" dt="2024-12-03T20:51:35.354" v="425" actId="20577"/>
        <pc:sldMkLst>
          <pc:docMk/>
          <pc:sldMk cId="2018454822" sldId="338"/>
        </pc:sldMkLst>
        <pc:spChg chg="mod">
          <ac:chgData name="Dimas Tarin" userId="4f98e7f8-76ed-426a-b382-5a654525f775" providerId="ADAL" clId="{494D09E4-96B7-4DFD-9010-83689FF30580}" dt="2024-12-03T20:51:35.354" v="425" actId="20577"/>
          <ac:spMkLst>
            <pc:docMk/>
            <pc:sldMk cId="2018454822" sldId="338"/>
            <ac:spMk id="2" creationId="{E2FF9B81-77ED-406B-B65C-57DD104EAC92}"/>
          </ac:spMkLst>
        </pc:spChg>
      </pc:sldChg>
      <pc:sldChg chg="modSp">
        <pc:chgData name="Dimas Tarin" userId="4f98e7f8-76ed-426a-b382-5a654525f775" providerId="ADAL" clId="{494D09E4-96B7-4DFD-9010-83689FF30580}" dt="2025-01-08T15:18:45.883" v="437" actId="20577"/>
        <pc:sldMkLst>
          <pc:docMk/>
          <pc:sldMk cId="1058763404" sldId="351"/>
        </pc:sldMkLst>
        <pc:spChg chg="mod">
          <ac:chgData name="Dimas Tarin" userId="4f98e7f8-76ed-426a-b382-5a654525f775" providerId="ADAL" clId="{494D09E4-96B7-4DFD-9010-83689FF30580}" dt="2025-01-08T15:18:45.883" v="437" actId="20577"/>
          <ac:spMkLst>
            <pc:docMk/>
            <pc:sldMk cId="1058763404" sldId="351"/>
            <ac:spMk id="2" creationId="{48CDBB18-4B93-4EA0-BA75-B24B87B66796}"/>
          </ac:spMkLst>
        </pc:spChg>
      </pc:sldChg>
      <pc:sldChg chg="addSp delSp modSp">
        <pc:chgData name="Dimas Tarin" userId="4f98e7f8-76ed-426a-b382-5a654525f775" providerId="ADAL" clId="{494D09E4-96B7-4DFD-9010-83689FF30580}" dt="2024-12-03T20:43:17.394" v="304" actId="20577"/>
        <pc:sldMkLst>
          <pc:docMk/>
          <pc:sldMk cId="2457277220" sldId="367"/>
        </pc:sldMkLst>
        <pc:spChg chg="mod">
          <ac:chgData name="Dimas Tarin" userId="4f98e7f8-76ed-426a-b382-5a654525f775" providerId="ADAL" clId="{494D09E4-96B7-4DFD-9010-83689FF30580}" dt="2024-12-03T20:43:17.394" v="304" actId="20577"/>
          <ac:spMkLst>
            <pc:docMk/>
            <pc:sldMk cId="2457277220" sldId="367"/>
            <ac:spMk id="3" creationId="{18EBCDFC-C578-45D7-A366-96ED555BDB2C}"/>
          </ac:spMkLst>
        </pc:spChg>
        <pc:spChg chg="add mod">
          <ac:chgData name="Dimas Tarin" userId="4f98e7f8-76ed-426a-b382-5a654525f775" providerId="ADAL" clId="{494D09E4-96B7-4DFD-9010-83689FF30580}" dt="2024-12-03T20:43:01.984" v="284" actId="20577"/>
          <ac:spMkLst>
            <pc:docMk/>
            <pc:sldMk cId="2457277220" sldId="367"/>
            <ac:spMk id="6" creationId="{F7BFD277-660D-4715-A479-1847025FF8C9}"/>
          </ac:spMkLst>
        </pc:spChg>
        <pc:spChg chg="mod">
          <ac:chgData name="Dimas Tarin" userId="4f98e7f8-76ed-426a-b382-5a654525f775" providerId="ADAL" clId="{494D09E4-96B7-4DFD-9010-83689FF30580}" dt="2024-12-03T20:39:05.158" v="60" actId="20577"/>
          <ac:spMkLst>
            <pc:docMk/>
            <pc:sldMk cId="2457277220" sldId="367"/>
            <ac:spMk id="8" creationId="{9F273B4E-CFC9-4D8B-8240-D8BDEB2F37B8}"/>
          </ac:spMkLst>
        </pc:spChg>
        <pc:spChg chg="mod">
          <ac:chgData name="Dimas Tarin" userId="4f98e7f8-76ed-426a-b382-5a654525f775" providerId="ADAL" clId="{494D09E4-96B7-4DFD-9010-83689FF30580}" dt="2024-12-03T20:39:00.106" v="52" actId="20577"/>
          <ac:spMkLst>
            <pc:docMk/>
            <pc:sldMk cId="2457277220" sldId="367"/>
            <ac:spMk id="9" creationId="{150EB936-695E-4400-A7F0-A24E05B82598}"/>
          </ac:spMkLst>
        </pc:spChg>
        <pc:spChg chg="mod">
          <ac:chgData name="Dimas Tarin" userId="4f98e7f8-76ed-426a-b382-5a654525f775" providerId="ADAL" clId="{494D09E4-96B7-4DFD-9010-83689FF30580}" dt="2024-12-03T20:39:51.095" v="63" actId="20577"/>
          <ac:spMkLst>
            <pc:docMk/>
            <pc:sldMk cId="2457277220" sldId="367"/>
            <ac:spMk id="14" creationId="{027561C2-D9A3-430E-925D-DE857715823B}"/>
          </ac:spMkLst>
        </pc:spChg>
        <pc:spChg chg="mod">
          <ac:chgData name="Dimas Tarin" userId="4f98e7f8-76ed-426a-b382-5a654525f775" providerId="ADAL" clId="{494D09E4-96B7-4DFD-9010-83689FF30580}" dt="2024-12-03T20:41:01.222" v="99" actId="20577"/>
          <ac:spMkLst>
            <pc:docMk/>
            <pc:sldMk cId="2457277220" sldId="367"/>
            <ac:spMk id="18" creationId="{B7D540DB-735C-489A-BA1A-C9D4B11401DD}"/>
          </ac:spMkLst>
        </pc:spChg>
        <pc:spChg chg="mod">
          <ac:chgData name="Dimas Tarin" userId="4f98e7f8-76ed-426a-b382-5a654525f775" providerId="ADAL" clId="{494D09E4-96B7-4DFD-9010-83689FF30580}" dt="2024-12-03T20:42:15.747" v="182" actId="20577"/>
          <ac:spMkLst>
            <pc:docMk/>
            <pc:sldMk cId="2457277220" sldId="367"/>
            <ac:spMk id="26" creationId="{19B9DB7E-5D86-4779-9F18-34248D735773}"/>
          </ac:spMkLst>
        </pc:spChg>
      </pc:sldChg>
      <pc:sldChg chg="add">
        <pc:chgData name="Dimas Tarin" userId="4f98e7f8-76ed-426a-b382-5a654525f775" providerId="ADAL" clId="{494D09E4-96B7-4DFD-9010-83689FF30580}" dt="2024-12-03T20:37:54.571" v="23"/>
        <pc:sldMkLst>
          <pc:docMk/>
          <pc:sldMk cId="1158961914" sldId="368"/>
        </pc:sldMkLst>
      </pc:sldChg>
      <pc:sldChg chg="modSp">
        <pc:chgData name="Dimas Tarin" userId="4f98e7f8-76ed-426a-b382-5a654525f775" providerId="ADAL" clId="{494D09E4-96B7-4DFD-9010-83689FF30580}" dt="2025-01-08T15:22:39.995" v="587" actId="20577"/>
        <pc:sldMkLst>
          <pc:docMk/>
          <pc:sldMk cId="2577858859" sldId="372"/>
        </pc:sldMkLst>
        <pc:spChg chg="mod">
          <ac:chgData name="Dimas Tarin" userId="4f98e7f8-76ed-426a-b382-5a654525f775" providerId="ADAL" clId="{494D09E4-96B7-4DFD-9010-83689FF30580}" dt="2025-01-08T15:21:37.046" v="505" actId="20577"/>
          <ac:spMkLst>
            <pc:docMk/>
            <pc:sldMk cId="2577858859" sldId="372"/>
            <ac:spMk id="285" creationId="{00000000-0000-0000-0000-000000000000}"/>
          </ac:spMkLst>
        </pc:spChg>
        <pc:spChg chg="mod">
          <ac:chgData name="Dimas Tarin" userId="4f98e7f8-76ed-426a-b382-5a654525f775" providerId="ADAL" clId="{494D09E4-96B7-4DFD-9010-83689FF30580}" dt="2025-01-08T15:22:09.137" v="532" actId="20577"/>
          <ac:spMkLst>
            <pc:docMk/>
            <pc:sldMk cId="2577858859" sldId="372"/>
            <ac:spMk id="293" creationId="{00000000-0000-0000-0000-000000000000}"/>
          </ac:spMkLst>
        </pc:spChg>
        <pc:spChg chg="mod">
          <ac:chgData name="Dimas Tarin" userId="4f98e7f8-76ed-426a-b382-5a654525f775" providerId="ADAL" clId="{494D09E4-96B7-4DFD-9010-83689FF30580}" dt="2025-01-08T15:22:22.218" v="562" actId="20577"/>
          <ac:spMkLst>
            <pc:docMk/>
            <pc:sldMk cId="2577858859" sldId="372"/>
            <ac:spMk id="298" creationId="{00000000-0000-0000-0000-000000000000}"/>
          </ac:spMkLst>
        </pc:spChg>
        <pc:spChg chg="mod">
          <ac:chgData name="Dimas Tarin" userId="4f98e7f8-76ed-426a-b382-5a654525f775" providerId="ADAL" clId="{494D09E4-96B7-4DFD-9010-83689FF30580}" dt="2025-01-08T15:22:04.746" v="523" actId="20577"/>
          <ac:spMkLst>
            <pc:docMk/>
            <pc:sldMk cId="2577858859" sldId="372"/>
            <ac:spMk id="304" creationId="{00000000-0000-0000-0000-000000000000}"/>
          </ac:spMkLst>
        </pc:spChg>
        <pc:spChg chg="mod">
          <ac:chgData name="Dimas Tarin" userId="4f98e7f8-76ed-426a-b382-5a654525f775" providerId="ADAL" clId="{494D09E4-96B7-4DFD-9010-83689FF30580}" dt="2025-01-08T15:22:39.995" v="587" actId="20577"/>
          <ac:spMkLst>
            <pc:docMk/>
            <pc:sldMk cId="2577858859" sldId="372"/>
            <ac:spMk id="314" creationId="{00000000-0000-0000-0000-000000000000}"/>
          </ac:spMkLst>
        </pc:spChg>
      </pc:sldChg>
      <pc:sldChg chg="modSp">
        <pc:chgData name="Dimas Tarin" userId="4f98e7f8-76ed-426a-b382-5a654525f775" providerId="ADAL" clId="{494D09E4-96B7-4DFD-9010-83689FF30580}" dt="2025-01-08T15:19:12.212" v="441" actId="20577"/>
        <pc:sldMkLst>
          <pc:docMk/>
          <pc:sldMk cId="2148121391" sldId="385"/>
        </pc:sldMkLst>
        <pc:spChg chg="mod">
          <ac:chgData name="Dimas Tarin" userId="4f98e7f8-76ed-426a-b382-5a654525f775" providerId="ADAL" clId="{494D09E4-96B7-4DFD-9010-83689FF30580}" dt="2025-01-08T15:19:12.212" v="441" actId="20577"/>
          <ac:spMkLst>
            <pc:docMk/>
            <pc:sldMk cId="2148121391" sldId="385"/>
            <ac:spMk id="2" creationId="{54E30E10-96A5-9B06-E03A-A2E358B70A47}"/>
          </ac:spMkLst>
        </pc:spChg>
      </pc:sldChg>
      <pc:sldChg chg="modSp">
        <pc:chgData name="Dimas Tarin" userId="4f98e7f8-76ed-426a-b382-5a654525f775" providerId="ADAL" clId="{494D09E4-96B7-4DFD-9010-83689FF30580}" dt="2025-01-08T15:19:15.783" v="445" actId="20577"/>
        <pc:sldMkLst>
          <pc:docMk/>
          <pc:sldMk cId="2844605343" sldId="386"/>
        </pc:sldMkLst>
        <pc:spChg chg="mod">
          <ac:chgData name="Dimas Tarin" userId="4f98e7f8-76ed-426a-b382-5a654525f775" providerId="ADAL" clId="{494D09E4-96B7-4DFD-9010-83689FF30580}" dt="2025-01-08T15:19:15.783" v="445" actId="20577"/>
          <ac:spMkLst>
            <pc:docMk/>
            <pc:sldMk cId="2844605343" sldId="386"/>
            <ac:spMk id="2" creationId="{0AD975CF-3D87-BFE9-8AF9-D12B0395AF52}"/>
          </ac:spMkLst>
        </pc:spChg>
      </pc:sldChg>
      <pc:sldChg chg="modSp">
        <pc:chgData name="Dimas Tarin" userId="4f98e7f8-76ed-426a-b382-5a654525f775" providerId="ADAL" clId="{494D09E4-96B7-4DFD-9010-83689FF30580}" dt="2025-01-08T15:19:24.684" v="455" actId="20577"/>
        <pc:sldMkLst>
          <pc:docMk/>
          <pc:sldMk cId="2885799811" sldId="387"/>
        </pc:sldMkLst>
        <pc:spChg chg="mod">
          <ac:chgData name="Dimas Tarin" userId="4f98e7f8-76ed-426a-b382-5a654525f775" providerId="ADAL" clId="{494D09E4-96B7-4DFD-9010-83689FF30580}" dt="2025-01-08T15:19:24.684" v="455" actId="20577"/>
          <ac:spMkLst>
            <pc:docMk/>
            <pc:sldMk cId="2885799811" sldId="387"/>
            <ac:spMk id="2" creationId="{84C6D359-BFE8-CF25-9EE5-B3FECDB868B1}"/>
          </ac:spMkLst>
        </pc:spChg>
      </pc:sldChg>
      <pc:sldChg chg="modSp">
        <pc:chgData name="Dimas Tarin" userId="4f98e7f8-76ed-426a-b382-5a654525f775" providerId="ADAL" clId="{494D09E4-96B7-4DFD-9010-83689FF30580}" dt="2025-01-08T15:20:19.980" v="476" actId="20577"/>
        <pc:sldMkLst>
          <pc:docMk/>
          <pc:sldMk cId="3980499150" sldId="388"/>
        </pc:sldMkLst>
        <pc:spChg chg="mod">
          <ac:chgData name="Dimas Tarin" userId="4f98e7f8-76ed-426a-b382-5a654525f775" providerId="ADAL" clId="{494D09E4-96B7-4DFD-9010-83689FF30580}" dt="2025-01-08T15:20:19.980" v="476" actId="20577"/>
          <ac:spMkLst>
            <pc:docMk/>
            <pc:sldMk cId="3980499150" sldId="388"/>
            <ac:spMk id="2" creationId="{62750B28-CC76-ACCF-B2D7-49B07D480251}"/>
          </ac:spMkLst>
        </pc:spChg>
      </pc:sldChg>
      <pc:sldChg chg="modSp">
        <pc:chgData name="Dimas Tarin" userId="4f98e7f8-76ed-426a-b382-5a654525f775" providerId="ADAL" clId="{494D09E4-96B7-4DFD-9010-83689FF30580}" dt="2025-01-08T15:20:35.050" v="497" actId="20577"/>
        <pc:sldMkLst>
          <pc:docMk/>
          <pc:sldMk cId="3371848666" sldId="389"/>
        </pc:sldMkLst>
        <pc:spChg chg="mod">
          <ac:chgData name="Dimas Tarin" userId="4f98e7f8-76ed-426a-b382-5a654525f775" providerId="ADAL" clId="{494D09E4-96B7-4DFD-9010-83689FF30580}" dt="2025-01-08T15:20:35.050" v="497" actId="20577"/>
          <ac:spMkLst>
            <pc:docMk/>
            <pc:sldMk cId="3371848666" sldId="389"/>
            <ac:spMk id="2" creationId="{BD925EB6-F81A-23E2-EE43-691D7691236B}"/>
          </ac:spMkLst>
        </pc:spChg>
      </pc:sldChg>
    </pc:docChg>
  </pc:docChgLst>
  <pc:docChgLst>
    <pc:chgData name="Andrew Lyon" userId="S::andrew.lyon@coloradoearlycolleges.org::d1a8c3f8-967f-45ec-85c1-16e51caccca6" providerId="AD" clId="Web-{9D2CAB95-E9F7-4EED-9671-3CF392736607}"/>
    <pc:docChg chg="modSld">
      <pc:chgData name="Andrew Lyon" userId="S::andrew.lyon@coloradoearlycolleges.org::d1a8c3f8-967f-45ec-85c1-16e51caccca6" providerId="AD" clId="Web-{9D2CAB95-E9F7-4EED-9671-3CF392736607}" dt="2024-10-28T19:42:48.573" v="11" actId="20577"/>
      <pc:docMkLst>
        <pc:docMk/>
      </pc:docMkLst>
      <pc:sldChg chg="modSp">
        <pc:chgData name="Andrew Lyon" userId="S::andrew.lyon@coloradoearlycolleges.org::d1a8c3f8-967f-45ec-85c1-16e51caccca6" providerId="AD" clId="Web-{9D2CAB95-E9F7-4EED-9671-3CF392736607}" dt="2024-10-28T19:42:48.573" v="11" actId="20577"/>
        <pc:sldMkLst>
          <pc:docMk/>
          <pc:sldMk cId="0" sldId="257"/>
        </pc:sldMkLst>
        <pc:spChg chg="mod">
          <ac:chgData name="Andrew Lyon" userId="S::andrew.lyon@coloradoearlycolleges.org::d1a8c3f8-967f-45ec-85c1-16e51caccca6" providerId="AD" clId="Web-{9D2CAB95-E9F7-4EED-9671-3CF392736607}" dt="2024-10-28T19:42:48.573" v="11" actId="20577"/>
          <ac:spMkLst>
            <pc:docMk/>
            <pc:sldMk cId="0" sldId="257"/>
            <ac:spMk id="1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53c20ba41_0_27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53c20ba4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38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5bdf5f3c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7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4a093c787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e4a093c78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e4a093c787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e4a093c78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4a093c78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3c20ba41_0_26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53c20ba41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7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15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r>
              <a:rPr lang="en-US"/>
              <a:t>71</a:t>
            </a:r>
          </a:p>
        </p:txBody>
      </p:sp>
    </p:spTree>
    <p:extLst>
      <p:ext uri="{BB962C8B-B14F-4D97-AF65-F5344CB8AC3E}">
        <p14:creationId xmlns:p14="http://schemas.microsoft.com/office/powerpoint/2010/main" val="185430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e4a093c787_0_1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e4a093c78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e4a093c787_0_1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e4a093c78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e4a093c787_0_17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e4a093c78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4a093c787_0_18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e4a093c78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e4a093c787_0_18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e4a093c78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e4a093c787_0_19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4a093c78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4a093c787_0_20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e4a093c78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4a093c787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e4a093c78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e4a093c787_0_2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e4a093c78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e4a093c787_0_2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e4a093c78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53c20ba41_0_13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53c20ba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474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26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Base Drawing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Second Base Drawing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53c20ba41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Conveyer Belt Drawing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eekly Planner">
  <p:cSld name="CUSTOM_5">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5" name="Google Shape;105;p1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 name="Google Shape;106;p14"/>
          <p:cNvSpPr txBox="1">
            <a:spLocks noGrp="1"/>
          </p:cNvSpPr>
          <p:nvPr>
            <p:ph type="body" idx="3"/>
          </p:nvPr>
        </p:nvSpPr>
        <p:spPr>
          <a:xfrm>
            <a:off x="230350" y="1077550"/>
            <a:ext cx="7316100" cy="12123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07" name="Google Shape;107;p14"/>
          <p:cNvSpPr txBox="1">
            <a:spLocks noGrp="1"/>
          </p:cNvSpPr>
          <p:nvPr>
            <p:ph type="body" idx="4"/>
          </p:nvPr>
        </p:nvSpPr>
        <p:spPr>
          <a:xfrm>
            <a:off x="230350" y="2512482"/>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8" name="Google Shape;108;p14"/>
          <p:cNvSpPr txBox="1">
            <a:spLocks noGrp="1"/>
          </p:cNvSpPr>
          <p:nvPr>
            <p:ph type="body" idx="5"/>
          </p:nvPr>
        </p:nvSpPr>
        <p:spPr>
          <a:xfrm>
            <a:off x="230350" y="3961278"/>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9" name="Google Shape;109;p14"/>
          <p:cNvSpPr txBox="1">
            <a:spLocks noGrp="1"/>
          </p:cNvSpPr>
          <p:nvPr>
            <p:ph type="body" idx="6"/>
          </p:nvPr>
        </p:nvSpPr>
        <p:spPr>
          <a:xfrm>
            <a:off x="230350" y="5389300"/>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0" name="Google Shape;110;p14"/>
          <p:cNvSpPr txBox="1">
            <a:spLocks noGrp="1"/>
          </p:cNvSpPr>
          <p:nvPr>
            <p:ph type="body" idx="7"/>
          </p:nvPr>
        </p:nvSpPr>
        <p:spPr>
          <a:xfrm>
            <a:off x="230350"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1" name="Google Shape;111;p14"/>
          <p:cNvSpPr txBox="1">
            <a:spLocks noGrp="1"/>
          </p:cNvSpPr>
          <p:nvPr>
            <p:ph type="body" idx="8"/>
          </p:nvPr>
        </p:nvSpPr>
        <p:spPr>
          <a:xfrm>
            <a:off x="3885175"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2" name="Google Shape;112;p14"/>
          <p:cNvSpPr txBox="1">
            <a:spLocks noGrp="1"/>
          </p:cNvSpPr>
          <p:nvPr>
            <p:ph type="body" idx="9"/>
          </p:nvPr>
        </p:nvSpPr>
        <p:spPr>
          <a:xfrm>
            <a:off x="230350" y="6831175"/>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3" name="Google Shape;113;p14"/>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id Calendar">
  <p:cSld name="CUSTOM_9">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1" name="Google Shape;121;p1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2" name="Google Shape;122;p16"/>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Field" type="blank">
  <p:cSld name="BLANK">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25" name="Google Shape;125;p1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7" name="Google Shape;127;p1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8" name="Google Shape;128;p1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Blank">
  <p:cSld name="CUSTOM_11">
    <p:spTree>
      <p:nvGrpSpPr>
        <p:cNvPr id="1" name="Shape 13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TITLE_ONLY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txBox="1">
            <a:spLocks noGrp="1"/>
          </p:cNvSpPr>
          <p:nvPr>
            <p:ph type="subTitle" idx="1"/>
          </p:nvPr>
        </p:nvSpPr>
        <p:spPr>
          <a:xfrm>
            <a:off x="612175" y="9582277"/>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20"/>
          <p:cNvSpPr txBox="1">
            <a:spLocks noGrp="1"/>
          </p:cNvSpPr>
          <p:nvPr>
            <p:ph type="subTitle" idx="2"/>
          </p:nvPr>
        </p:nvSpPr>
        <p:spPr>
          <a:xfrm>
            <a:off x="4310750" y="9582252"/>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 id="2147483664" r:id="rId13"/>
    <p:sldLayoutId id="2147483665" r:id="rId14"/>
    <p:sldLayoutId id="214748366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4.xml"/><Relationship Id="rId18" Type="http://schemas.openxmlformats.org/officeDocument/2006/relationships/slide" Target="slide29.xml"/><Relationship Id="rId3" Type="http://schemas.openxmlformats.org/officeDocument/2006/relationships/slide" Target="slide8.xml"/><Relationship Id="rId21" Type="http://schemas.openxmlformats.org/officeDocument/2006/relationships/slide" Target="slide32.xml"/><Relationship Id="rId7" Type="http://schemas.openxmlformats.org/officeDocument/2006/relationships/slide" Target="slide18.xml"/><Relationship Id="rId12" Type="http://schemas.openxmlformats.org/officeDocument/2006/relationships/slide" Target="slide23.xml"/><Relationship Id="rId17" Type="http://schemas.openxmlformats.org/officeDocument/2006/relationships/slide" Target="slide28.xml"/><Relationship Id="rId2" Type="http://schemas.openxmlformats.org/officeDocument/2006/relationships/notesSlide" Target="../notesSlides/notesSlide2.xml"/><Relationship Id="rId16" Type="http://schemas.openxmlformats.org/officeDocument/2006/relationships/slide" Target="slide27.xml"/><Relationship Id="rId20" Type="http://schemas.openxmlformats.org/officeDocument/2006/relationships/slide" Target="slide31.xml"/><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22.xml"/><Relationship Id="rId5" Type="http://schemas.openxmlformats.org/officeDocument/2006/relationships/slide" Target="slide10.xml"/><Relationship Id="rId15" Type="http://schemas.openxmlformats.org/officeDocument/2006/relationships/slide" Target="slide26.xml"/><Relationship Id="rId23" Type="http://schemas.openxmlformats.org/officeDocument/2006/relationships/slide" Target="slide35.xml"/><Relationship Id="rId10" Type="http://schemas.openxmlformats.org/officeDocument/2006/relationships/slide" Target="slide21.xml"/><Relationship Id="rId19" Type="http://schemas.openxmlformats.org/officeDocument/2006/relationships/slide" Target="slide30.xml"/><Relationship Id="rId4" Type="http://schemas.openxmlformats.org/officeDocument/2006/relationships/slide" Target="slide9.xml"/><Relationship Id="rId9" Type="http://schemas.openxmlformats.org/officeDocument/2006/relationships/slide" Target="slide20.xml"/><Relationship Id="rId14" Type="http://schemas.openxmlformats.org/officeDocument/2006/relationships/slide" Target="slide25.xml"/><Relationship Id="rId22" Type="http://schemas.openxmlformats.org/officeDocument/2006/relationships/slide" Target="slide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3" Type="http://schemas.openxmlformats.org/officeDocument/2006/relationships/slide" Target="slide55.xml"/><Relationship Id="rId18" Type="http://schemas.openxmlformats.org/officeDocument/2006/relationships/slide" Target="slide60.xml"/><Relationship Id="rId26" Type="http://schemas.openxmlformats.org/officeDocument/2006/relationships/slide" Target="slide68.xml"/><Relationship Id="rId21" Type="http://schemas.openxmlformats.org/officeDocument/2006/relationships/slide" Target="slide63.xml"/><Relationship Id="rId34" Type="http://schemas.openxmlformats.org/officeDocument/2006/relationships/slide" Target="slide76.xml"/><Relationship Id="rId7" Type="http://schemas.openxmlformats.org/officeDocument/2006/relationships/slide" Target="slide49.xml"/><Relationship Id="rId12" Type="http://schemas.openxmlformats.org/officeDocument/2006/relationships/slide" Target="slide54.xml"/><Relationship Id="rId17" Type="http://schemas.openxmlformats.org/officeDocument/2006/relationships/slide" Target="slide59.xml"/><Relationship Id="rId25" Type="http://schemas.openxmlformats.org/officeDocument/2006/relationships/slide" Target="slide67.xml"/><Relationship Id="rId33" Type="http://schemas.openxmlformats.org/officeDocument/2006/relationships/slide" Target="slide75.xml"/><Relationship Id="rId38" Type="http://schemas.openxmlformats.org/officeDocument/2006/relationships/slide" Target="slide80.xml"/><Relationship Id="rId2" Type="http://schemas.openxmlformats.org/officeDocument/2006/relationships/slide" Target="slide44.xml"/><Relationship Id="rId16" Type="http://schemas.openxmlformats.org/officeDocument/2006/relationships/slide" Target="slide58.xml"/><Relationship Id="rId20" Type="http://schemas.openxmlformats.org/officeDocument/2006/relationships/slide" Target="slide62.xml"/><Relationship Id="rId29"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53.xml"/><Relationship Id="rId24" Type="http://schemas.openxmlformats.org/officeDocument/2006/relationships/slide" Target="slide66.xml"/><Relationship Id="rId32" Type="http://schemas.openxmlformats.org/officeDocument/2006/relationships/slide" Target="slide74.xml"/><Relationship Id="rId37" Type="http://schemas.openxmlformats.org/officeDocument/2006/relationships/slide" Target="slide79.xml"/><Relationship Id="rId5" Type="http://schemas.openxmlformats.org/officeDocument/2006/relationships/slide" Target="slide47.xml"/><Relationship Id="rId15" Type="http://schemas.openxmlformats.org/officeDocument/2006/relationships/slide" Target="slide57.xml"/><Relationship Id="rId23" Type="http://schemas.openxmlformats.org/officeDocument/2006/relationships/slide" Target="slide65.xml"/><Relationship Id="rId28" Type="http://schemas.openxmlformats.org/officeDocument/2006/relationships/slide" Target="slide70.xml"/><Relationship Id="rId36" Type="http://schemas.openxmlformats.org/officeDocument/2006/relationships/slide" Target="slide78.xml"/><Relationship Id="rId10" Type="http://schemas.openxmlformats.org/officeDocument/2006/relationships/slide" Target="slide52.xml"/><Relationship Id="rId19" Type="http://schemas.openxmlformats.org/officeDocument/2006/relationships/slide" Target="slide61.xml"/><Relationship Id="rId31" Type="http://schemas.openxmlformats.org/officeDocument/2006/relationships/slide" Target="slide73.xml"/><Relationship Id="rId4" Type="http://schemas.openxmlformats.org/officeDocument/2006/relationships/slide" Target="slide46.xml"/><Relationship Id="rId9" Type="http://schemas.openxmlformats.org/officeDocument/2006/relationships/slide" Target="slide51.xml"/><Relationship Id="rId14" Type="http://schemas.openxmlformats.org/officeDocument/2006/relationships/slide" Target="slide56.xml"/><Relationship Id="rId22" Type="http://schemas.openxmlformats.org/officeDocument/2006/relationships/slide" Target="slide64.xml"/><Relationship Id="rId27" Type="http://schemas.openxmlformats.org/officeDocument/2006/relationships/slide" Target="slide69.xml"/><Relationship Id="rId30" Type="http://schemas.openxmlformats.org/officeDocument/2006/relationships/slide" Target="slide72.xml"/><Relationship Id="rId35" Type="http://schemas.openxmlformats.org/officeDocument/2006/relationships/slide" Target="slide77.xml"/><Relationship Id="rId8" Type="http://schemas.openxmlformats.org/officeDocument/2006/relationships/slide" Target="slide50.xml"/><Relationship Id="rId3" Type="http://schemas.openxmlformats.org/officeDocument/2006/relationships/slide" Target="slide45.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82.xml"/><Relationship Id="rId7" Type="http://schemas.openxmlformats.org/officeDocument/2006/relationships/slide" Target="slide86.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85.xml"/><Relationship Id="rId11" Type="http://schemas.openxmlformats.org/officeDocument/2006/relationships/slide" Target="slide90.xml"/><Relationship Id="rId5" Type="http://schemas.openxmlformats.org/officeDocument/2006/relationships/slide" Target="slide84.xml"/><Relationship Id="rId10" Type="http://schemas.openxmlformats.org/officeDocument/2006/relationships/slide" Target="slide89.xml"/><Relationship Id="rId4" Type="http://schemas.openxmlformats.org/officeDocument/2006/relationships/slide" Target="slide83.xml"/><Relationship Id="rId9" Type="http://schemas.openxmlformats.org/officeDocument/2006/relationships/slide" Target="slide88.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8" Type="http://schemas.openxmlformats.org/officeDocument/2006/relationships/hyperlink" Target="http://vex.com" TargetMode="External"/><Relationship Id="rId13" Type="http://schemas.openxmlformats.org/officeDocument/2006/relationships/hyperlink" Target="http://mentors.vex.com" TargetMode="External"/><Relationship Id="rId3" Type="http://schemas.openxmlformats.org/officeDocument/2006/relationships/image" Target="../media/image71.png"/><Relationship Id="rId7" Type="http://schemas.openxmlformats.org/officeDocument/2006/relationships/hyperlink" Target="https://kb.roboticseducation.org/hc/en-us/articles/4461349729047" TargetMode="External"/><Relationship Id="rId12" Type="http://schemas.openxmlformats.org/officeDocument/2006/relationships/hyperlink" Target="http://students.vex.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coding.vex.com" TargetMode="External"/><Relationship Id="rId11" Type="http://schemas.openxmlformats.org/officeDocument/2006/relationships/hyperlink" Target="mailto:notebooks@vex.com" TargetMode="External"/><Relationship Id="rId5" Type="http://schemas.openxmlformats.org/officeDocument/2006/relationships/hyperlink" Target="http://notebooking.vex.com" TargetMode="External"/><Relationship Id="rId15" Type="http://schemas.openxmlformats.org/officeDocument/2006/relationships/hyperlink" Target="http://library.vex.com" TargetMode="External"/><Relationship Id="rId10" Type="http://schemas.openxmlformats.org/officeDocument/2006/relationships/hyperlink" Target="https://www.roboticseducation.org/teams/vex-robotics-competition/" TargetMode="External"/><Relationship Id="rId4" Type="http://schemas.openxmlformats.org/officeDocument/2006/relationships/hyperlink" Target="http://engineering.vex.com" TargetMode="External"/><Relationship Id="rId9" Type="http://schemas.openxmlformats.org/officeDocument/2006/relationships/hyperlink" Target="http://roboticseducation.org" TargetMode="External"/><Relationship Id="rId14" Type="http://schemas.openxmlformats.org/officeDocument/2006/relationships/hyperlink" Target="https://docs.google.com/document/u/0/d/1mFrhRoga-YyNwniFTb7fr12yqKptFdMtSair4D-TQJ8/edit"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2"/>
          <p:cNvSpPr txBox="1">
            <a:spLocks noGrp="1"/>
          </p:cNvSpPr>
          <p:nvPr>
            <p:ph type="subTitle" idx="4294967295"/>
          </p:nvPr>
        </p:nvSpPr>
        <p:spPr>
          <a:xfrm>
            <a:off x="1113825" y="5228475"/>
            <a:ext cx="6658500" cy="425400"/>
          </a:xfrm>
          <a:prstGeom prst="rect">
            <a:avLst/>
          </a:prstGeom>
        </p:spPr>
        <p:txBody>
          <a:bodyPr spcFirstLastPara="1" wrap="square" lIns="0" tIns="0" rIns="0" bIns="0" anchor="ctr" anchorCtr="0">
            <a:noAutofit/>
          </a:bodyPr>
          <a:lstStyle/>
          <a:p>
            <a:pPr marL="0" indent="0">
              <a:buNone/>
            </a:pPr>
            <a:r>
              <a:rPr lang="en-US" sz="2500" b="1"/>
              <a:t>DIMAS!!!!!!!(Dee-</a:t>
            </a:r>
            <a:r>
              <a:rPr lang="en-US" sz="2500" b="1" err="1"/>
              <a:t>mahs</a:t>
            </a:r>
            <a:r>
              <a:rPr lang="en-US" sz="2500" b="1"/>
              <a:t>)</a:t>
            </a:r>
          </a:p>
        </p:txBody>
      </p:sp>
      <p:sp>
        <p:nvSpPr>
          <p:cNvPr id="155" name="Google Shape;155;p22"/>
          <p:cNvSpPr txBox="1">
            <a:spLocks noGrp="1"/>
          </p:cNvSpPr>
          <p:nvPr>
            <p:ph type="subTitle" idx="4294967295"/>
          </p:nvPr>
        </p:nvSpPr>
        <p:spPr>
          <a:xfrm>
            <a:off x="4725366" y="6419350"/>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6" name="Google Shape;156;p22"/>
          <p:cNvSpPr txBox="1">
            <a:spLocks noGrp="1"/>
          </p:cNvSpPr>
          <p:nvPr>
            <p:ph type="subTitle" idx="4294967295"/>
          </p:nvPr>
        </p:nvSpPr>
        <p:spPr>
          <a:xfrm>
            <a:off x="5730650" y="6419350"/>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7" name="Google Shape;157;p22"/>
          <p:cNvSpPr txBox="1"/>
          <p:nvPr/>
        </p:nvSpPr>
        <p:spPr>
          <a:xfrm>
            <a:off x="1118400" y="3629825"/>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37528A</a:t>
            </a:r>
            <a:endParaRPr sz="7200">
              <a:latin typeface="Roboto Black"/>
              <a:ea typeface="Roboto Black"/>
              <a:cs typeface="Roboto Black"/>
              <a:sym typeface="Roboto Black"/>
            </a:endParaRPr>
          </a:p>
        </p:txBody>
      </p:sp>
      <p:sp>
        <p:nvSpPr>
          <p:cNvPr id="158" name="Google Shape;158;p22"/>
          <p:cNvSpPr txBox="1">
            <a:spLocks noGrp="1"/>
          </p:cNvSpPr>
          <p:nvPr>
            <p:ph type="subTitle" idx="3"/>
          </p:nvPr>
        </p:nvSpPr>
        <p:spPr>
          <a:xfrm>
            <a:off x="1113825" y="5917525"/>
            <a:ext cx="6658500" cy="238200"/>
          </a:xfrm>
          <a:prstGeom prst="rect">
            <a:avLst/>
          </a:prstGeom>
        </p:spPr>
        <p:txBody>
          <a:bodyPr spcFirstLastPara="1" wrap="square" lIns="0" tIns="0" rIns="0" bIns="0" anchor="t" anchorCtr="0">
            <a:noAutofit/>
          </a:bodyPr>
          <a:lstStyle/>
          <a:p>
            <a:pPr marL="0" indent="0"/>
            <a:r>
              <a:rPr lang="en-US"/>
              <a:t>Colorado Early Colleges Windsor </a:t>
            </a:r>
            <a:endParaRPr/>
          </a:p>
        </p:txBody>
      </p:sp>
      <p:sp>
        <p:nvSpPr>
          <p:cNvPr id="160" name="Google Shape;160;p22"/>
          <p:cNvSpPr txBox="1"/>
          <p:nvPr/>
        </p:nvSpPr>
        <p:spPr>
          <a:xfrm>
            <a:off x="2905426"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06/10/2024</a:t>
            </a:r>
            <a:endParaRPr sz="1500">
              <a:latin typeface="Roboto"/>
              <a:ea typeface="Roboto"/>
              <a:cs typeface="Roboto"/>
              <a:sym typeface="Roboto"/>
            </a:endParaRPr>
          </a:p>
        </p:txBody>
      </p:sp>
      <p:sp>
        <p:nvSpPr>
          <p:cNvPr id="161" name="Google Shape;161;p22"/>
          <p:cNvSpPr txBox="1"/>
          <p:nvPr/>
        </p:nvSpPr>
        <p:spPr>
          <a:xfrm>
            <a:off x="1113825"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08/27/2024</a:t>
            </a:r>
            <a:endParaRPr sz="1500">
              <a:latin typeface="Roboto"/>
              <a:ea typeface="Roboto"/>
              <a:cs typeface="Roboto"/>
              <a:sym typeface="Roboto"/>
            </a:endParaRPr>
          </a:p>
        </p:txBody>
      </p:sp>
      <p:sp>
        <p:nvSpPr>
          <p:cNvPr id="162" name="Google Shape;162;p22"/>
          <p:cNvSpPr txBox="1"/>
          <p:nvPr/>
        </p:nvSpPr>
        <p:spPr>
          <a:xfrm>
            <a:off x="6499425" y="689492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V3.0 Date 6.10.24</a:t>
            </a:r>
            <a:endParaRPr sz="1200" b="1">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2062-26E6-440D-8C50-8048EFC3FF22}"/>
              </a:ext>
            </a:extLst>
          </p:cNvPr>
          <p:cNvSpPr>
            <a:spLocks noGrp="1"/>
          </p:cNvSpPr>
          <p:nvPr>
            <p:ph type="title"/>
          </p:nvPr>
        </p:nvSpPr>
        <p:spPr/>
        <p:txBody>
          <a:bodyPr/>
          <a:lstStyle/>
          <a:p>
            <a:r>
              <a:rPr lang="en-US"/>
              <a:t> Competion Debrief</a:t>
            </a:r>
            <a:br>
              <a:rPr lang="en-US"/>
            </a:br>
            <a:endParaRPr lang="en-US"/>
          </a:p>
        </p:txBody>
      </p:sp>
      <p:sp>
        <p:nvSpPr>
          <p:cNvPr id="3" name="Subtitle 2">
            <a:extLst>
              <a:ext uri="{FF2B5EF4-FFF2-40B4-BE49-F238E27FC236}">
                <a16:creationId xmlns:a16="http://schemas.microsoft.com/office/drawing/2014/main" id="{6A3C185C-7BE4-4B94-BFBD-DA6B79C3A8BF}"/>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BB2F7E75-782A-43E4-8FB2-5DC892744CDE}"/>
              </a:ext>
            </a:extLst>
          </p:cNvPr>
          <p:cNvSpPr>
            <a:spLocks noGrp="1"/>
          </p:cNvSpPr>
          <p:nvPr>
            <p:ph type="subTitle" idx="2"/>
          </p:nvPr>
        </p:nvSpPr>
        <p:spPr/>
        <p:txBody>
          <a:bodyPr/>
          <a:lstStyle/>
          <a:p>
            <a:r>
              <a:rPr lang="en-US"/>
              <a:t>11/5/2024</a:t>
            </a:r>
          </a:p>
        </p:txBody>
      </p:sp>
      <p:sp>
        <p:nvSpPr>
          <p:cNvPr id="5" name="Subtitle 4">
            <a:extLst>
              <a:ext uri="{FF2B5EF4-FFF2-40B4-BE49-F238E27FC236}">
                <a16:creationId xmlns:a16="http://schemas.microsoft.com/office/drawing/2014/main" id="{2FF3ABAC-49F6-49D0-B218-FB4866832246}"/>
              </a:ext>
            </a:extLst>
          </p:cNvPr>
          <p:cNvSpPr>
            <a:spLocks noGrp="1"/>
          </p:cNvSpPr>
          <p:nvPr>
            <p:ph type="subTitle" idx="3"/>
          </p:nvPr>
        </p:nvSpPr>
        <p:spPr/>
        <p:txBody>
          <a:bodyPr/>
          <a:lstStyle/>
          <a:p>
            <a:r>
              <a:rPr lang="en-US"/>
              <a:t>3</a:t>
            </a:r>
          </a:p>
        </p:txBody>
      </p:sp>
      <p:sp>
        <p:nvSpPr>
          <p:cNvPr id="6" name="TextBox 5">
            <a:extLst>
              <a:ext uri="{FF2B5EF4-FFF2-40B4-BE49-F238E27FC236}">
                <a16:creationId xmlns:a16="http://schemas.microsoft.com/office/drawing/2014/main" id="{13293D37-5D70-4227-8E9A-7142E0B6C498}"/>
              </a:ext>
            </a:extLst>
          </p:cNvPr>
          <p:cNvSpPr txBox="1"/>
          <p:nvPr/>
        </p:nvSpPr>
        <p:spPr>
          <a:xfrm>
            <a:off x="449705" y="644577"/>
            <a:ext cx="6416570" cy="2462213"/>
          </a:xfrm>
          <a:prstGeom prst="rect">
            <a:avLst/>
          </a:prstGeom>
          <a:noFill/>
        </p:spPr>
        <p:txBody>
          <a:bodyPr wrap="square" rtlCol="0">
            <a:spAutoFit/>
          </a:bodyPr>
          <a:lstStyle/>
          <a:p>
            <a:r>
              <a:rPr lang="en-US"/>
              <a:t>Competion Debrief: </a:t>
            </a:r>
          </a:p>
          <a:p>
            <a:r>
              <a:rPr lang="en-US"/>
              <a:t>Robot design: would we like to do a “Vacuum” robot or one that can climb </a:t>
            </a:r>
          </a:p>
          <a:p>
            <a:r>
              <a:rPr lang="en-US"/>
              <a:t>Team size:</a:t>
            </a:r>
          </a:p>
          <a:p>
            <a:r>
              <a:rPr lang="en-US"/>
              <a:t>Competion in general:</a:t>
            </a:r>
          </a:p>
          <a:p>
            <a:r>
              <a:rPr lang="en-US" b="1"/>
              <a:t>Team size: </a:t>
            </a:r>
            <a:r>
              <a:rPr lang="en-US"/>
              <a:t>What thoughts did we have bigger teams smaller teams </a:t>
            </a:r>
          </a:p>
          <a:p>
            <a:r>
              <a:rPr lang="en-US"/>
              <a:t>A bigger a team could be better to get more done along with a two robots to work and practice on, funding, </a:t>
            </a:r>
          </a:p>
          <a:p>
            <a:r>
              <a:rPr lang="en-US"/>
              <a:t>A big team could be better to get more done</a:t>
            </a:r>
          </a:p>
          <a:p>
            <a:r>
              <a:rPr lang="en-US"/>
              <a:t>Leaning to one big team of six</a:t>
            </a:r>
          </a:p>
          <a:p>
            <a:endParaRPr lang="en-US"/>
          </a:p>
          <a:p>
            <a:r>
              <a:rPr lang="en-US"/>
              <a:t>One big team, two identical robots, Vacuum robot!</a:t>
            </a:r>
          </a:p>
        </p:txBody>
      </p:sp>
      <p:sp>
        <p:nvSpPr>
          <p:cNvPr id="7" name="TextBox 6">
            <a:extLst>
              <a:ext uri="{FF2B5EF4-FFF2-40B4-BE49-F238E27FC236}">
                <a16:creationId xmlns:a16="http://schemas.microsoft.com/office/drawing/2014/main" id="{F33A34B2-7AD8-46F6-B373-C68A7CAF9B31}"/>
              </a:ext>
            </a:extLst>
          </p:cNvPr>
          <p:cNvSpPr txBox="1"/>
          <p:nvPr/>
        </p:nvSpPr>
        <p:spPr>
          <a:xfrm>
            <a:off x="363650" y="3394725"/>
            <a:ext cx="6858000" cy="5047536"/>
          </a:xfrm>
          <a:prstGeom prst="rect">
            <a:avLst/>
          </a:prstGeom>
          <a:noFill/>
        </p:spPr>
        <p:txBody>
          <a:bodyPr wrap="square" rtlCol="0">
            <a:spAutoFit/>
          </a:bodyPr>
          <a:lstStyle/>
          <a:p>
            <a:r>
              <a:rPr lang="en-US"/>
              <a:t>11/5/2024</a:t>
            </a:r>
          </a:p>
          <a:p>
            <a:r>
              <a:rPr lang="en-US"/>
              <a:t>Agreements: </a:t>
            </a:r>
          </a:p>
          <a:p>
            <a:r>
              <a:rPr lang="en-US"/>
              <a:t>Rules/ Jobs:</a:t>
            </a:r>
          </a:p>
          <a:p>
            <a:r>
              <a:rPr lang="en-US"/>
              <a:t>Abby: Note booker, Builder, Filler, Socializer, Scrum Master </a:t>
            </a:r>
          </a:p>
          <a:p>
            <a:r>
              <a:rPr lang="en-US"/>
              <a:t>Dimas: Coder 2</a:t>
            </a:r>
            <a:r>
              <a:rPr lang="en-US" baseline="30000"/>
              <a:t>nd</a:t>
            </a:r>
            <a:r>
              <a:rPr lang="en-US"/>
              <a:t> Builder, things notice amiss, designer</a:t>
            </a:r>
          </a:p>
          <a:p>
            <a:r>
              <a:rPr lang="en-US"/>
              <a:t>Ryder: Primary Driver 2</a:t>
            </a:r>
            <a:r>
              <a:rPr lang="en-US" baseline="30000"/>
              <a:t>nd</a:t>
            </a:r>
            <a:r>
              <a:rPr lang="en-US"/>
              <a:t> Flexible </a:t>
            </a:r>
          </a:p>
          <a:p>
            <a:r>
              <a:rPr lang="en-US"/>
              <a:t>Augie:3</a:t>
            </a:r>
            <a:r>
              <a:rPr lang="en-US" baseline="30000"/>
              <a:t>rd</a:t>
            </a:r>
            <a:r>
              <a:rPr lang="en-US"/>
              <a:t> Driver, Builder, coming up with different ideas to make it better/ designer, fixer at competition </a:t>
            </a:r>
          </a:p>
          <a:p>
            <a:r>
              <a:rPr lang="en-US"/>
              <a:t>Ryker: 2</a:t>
            </a:r>
            <a:r>
              <a:rPr lang="en-US" baseline="30000"/>
              <a:t>nd</a:t>
            </a:r>
            <a:r>
              <a:rPr lang="en-US"/>
              <a:t> Secondary Drive Builder </a:t>
            </a:r>
          </a:p>
          <a:p>
            <a:r>
              <a:rPr lang="en-US"/>
              <a:t>Mike: Coder, 2</a:t>
            </a:r>
            <a:r>
              <a:rPr lang="en-US" baseline="30000"/>
              <a:t>nd</a:t>
            </a:r>
            <a:r>
              <a:rPr lang="en-US"/>
              <a:t> Build </a:t>
            </a:r>
            <a:r>
              <a:rPr lang="en-US" baseline="30000"/>
              <a:t> </a:t>
            </a:r>
            <a:endParaRPr lang="en-US"/>
          </a:p>
          <a:p>
            <a:r>
              <a:rPr lang="en-US"/>
              <a:t>Role Swap: Understanding of each other and changing roles flip a coin  </a:t>
            </a:r>
          </a:p>
          <a:p>
            <a:r>
              <a:rPr lang="en-US"/>
              <a:t>Conflict and design: Voting accept the out come no pouting/ sourpuss/ no poopy head</a:t>
            </a:r>
          </a:p>
          <a:p>
            <a:r>
              <a:rPr lang="en-US"/>
              <a:t>Efficiency: When someone isn’t doing there job- Mr. Lyon (impartial) decides!</a:t>
            </a:r>
          </a:p>
          <a:p>
            <a:r>
              <a:rPr lang="en-US"/>
              <a:t>All committing to reading the rules and understanding them </a:t>
            </a:r>
          </a:p>
          <a:p>
            <a:r>
              <a:rPr lang="en-US"/>
              <a:t>Freedom to work alone: All committed to getting this done</a:t>
            </a:r>
          </a:p>
          <a:p>
            <a:r>
              <a:rPr lang="en-US"/>
              <a:t>All other conflicts determined by a vote if a tie Mr. Lyon breaks the tie.</a:t>
            </a:r>
          </a:p>
          <a:p>
            <a:r>
              <a:rPr lang="en-US"/>
              <a:t>If you aren't working on anything/don’t know what to do: Set up Pit, Organize, Drawing, Read game manual </a:t>
            </a:r>
          </a:p>
          <a:p>
            <a:endParaRPr lang="en-US"/>
          </a:p>
          <a:p>
            <a:r>
              <a:rPr lang="en-US"/>
              <a:t>Sign: Abigail Way, </a:t>
            </a:r>
            <a:r>
              <a:rPr lang="en-US">
                <a:latin typeface="Algerian" panose="04020705040A02060702" pitchFamily="82" charset="0"/>
              </a:rPr>
              <a:t>Augie </a:t>
            </a:r>
            <a:r>
              <a:rPr lang="en-US" err="1">
                <a:latin typeface="Algerian" panose="04020705040A02060702" pitchFamily="82" charset="0"/>
              </a:rPr>
              <a:t>lerwick</a:t>
            </a:r>
            <a:r>
              <a:rPr lang="en-US">
                <a:latin typeface="Algerian" panose="04020705040A02060702" pitchFamily="82" charset="0"/>
              </a:rPr>
              <a:t>, </a:t>
            </a:r>
            <a:r>
              <a:rPr lang="en-US">
                <a:latin typeface="Arial Rounded MT Bold" panose="020F0704030504030204" pitchFamily="34" charset="0"/>
              </a:rPr>
              <a:t>Mike. J. </a:t>
            </a:r>
            <a:r>
              <a:rPr lang="en-US" err="1">
                <a:latin typeface="Arial Rounded MT Bold" panose="020F0704030504030204" pitchFamily="34" charset="0"/>
              </a:rPr>
              <a:t>Hassinger</a:t>
            </a:r>
            <a:r>
              <a:rPr lang="en-US">
                <a:latin typeface="Arial Rounded MT Bold" panose="020F0704030504030204" pitchFamily="34" charset="0"/>
              </a:rPr>
              <a:t>, Ryder Sandstrum, </a:t>
            </a:r>
            <a:r>
              <a:rPr lang="en-US" strike="sngStrike">
                <a:latin typeface="Arial Rounded MT Bold" panose="020F0704030504030204" pitchFamily="34" charset="0"/>
              </a:rPr>
              <a:t>Ryker </a:t>
            </a:r>
            <a:r>
              <a:rPr lang="en-US" strike="sngStrike" err="1">
                <a:latin typeface="Arial Rounded MT Bold" panose="020F0704030504030204" pitchFamily="34" charset="0"/>
              </a:rPr>
              <a:t>Shamley</a:t>
            </a:r>
            <a:r>
              <a:rPr lang="en-US" strike="sngStrike">
                <a:latin typeface="Arial Rounded MT Bold" panose="020F0704030504030204" pitchFamily="34" charset="0"/>
              </a:rPr>
              <a:t>,</a:t>
            </a:r>
            <a:r>
              <a:rPr lang="en-US">
                <a:latin typeface="Arial Rounded MT Bold" panose="020F0704030504030204" pitchFamily="34" charset="0"/>
              </a:rPr>
              <a:t> </a:t>
            </a:r>
            <a:r>
              <a:rPr lang="en-US">
                <a:latin typeface="Blackadder ITC" panose="04020505051007020D02" pitchFamily="82" charset="0"/>
              </a:rPr>
              <a:t>  Dimas S. </a:t>
            </a:r>
            <a:r>
              <a:rPr lang="en-US" err="1">
                <a:latin typeface="Blackadder ITC" panose="04020505051007020D02" pitchFamily="82" charset="0"/>
              </a:rPr>
              <a:t>Tarin</a:t>
            </a:r>
            <a:r>
              <a:rPr lang="en-US">
                <a:latin typeface="Blackadder ITC" panose="04020505051007020D02" pitchFamily="82" charset="0"/>
              </a:rPr>
              <a:t>, son of  Carlos, son of Jose, </a:t>
            </a:r>
            <a:endParaRPr lang="en-US"/>
          </a:p>
          <a:p>
            <a:endParaRPr lang="en-US"/>
          </a:p>
        </p:txBody>
      </p:sp>
    </p:spTree>
    <p:extLst>
      <p:ext uri="{BB962C8B-B14F-4D97-AF65-F5344CB8AC3E}">
        <p14:creationId xmlns:p14="http://schemas.microsoft.com/office/powerpoint/2010/main" val="326757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0E10-96A5-9B06-E03A-A2E358B70A47}"/>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34C4C8A3-E09C-F9D3-F6B6-5752D3A54545}"/>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FBFDA64-B7A6-0562-7A1D-2773C1DBCB33}"/>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456F91D2-FC99-8046-6722-360F988C1718}"/>
              </a:ext>
            </a:extLst>
          </p:cNvPr>
          <p:cNvSpPr>
            <a:spLocks noGrp="1"/>
          </p:cNvSpPr>
          <p:nvPr>
            <p:ph type="subTitle" idx="3"/>
          </p:nvPr>
        </p:nvSpPr>
        <p:spPr/>
        <p:txBody>
          <a:bodyPr/>
          <a:lstStyle/>
          <a:p>
            <a:r>
              <a:rPr lang="en-US"/>
              <a:t>4</a:t>
            </a:r>
          </a:p>
        </p:txBody>
      </p:sp>
    </p:spTree>
    <p:extLst>
      <p:ext uri="{BB962C8B-B14F-4D97-AF65-F5344CB8AC3E}">
        <p14:creationId xmlns:p14="http://schemas.microsoft.com/office/powerpoint/2010/main" val="214812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013C6-EED7-88A6-7ECC-BD47A3E30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975CF-3D87-BFE9-8AF9-D12B0395AF52}"/>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FADF79B5-736C-ACC9-FF62-7C5115E48D1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DA6C211-F69F-C57C-2CBD-B572F8FD6104}"/>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C005125-D66B-78CB-CEC9-97DF8B0CEACF}"/>
              </a:ext>
            </a:extLst>
          </p:cNvPr>
          <p:cNvSpPr>
            <a:spLocks noGrp="1"/>
          </p:cNvSpPr>
          <p:nvPr>
            <p:ph type="subTitle" idx="3"/>
          </p:nvPr>
        </p:nvSpPr>
        <p:spPr/>
        <p:txBody>
          <a:bodyPr/>
          <a:lstStyle/>
          <a:p>
            <a:r>
              <a:rPr lang="en-US"/>
              <a:t>5</a:t>
            </a:r>
          </a:p>
        </p:txBody>
      </p:sp>
    </p:spTree>
    <p:extLst>
      <p:ext uri="{BB962C8B-B14F-4D97-AF65-F5344CB8AC3E}">
        <p14:creationId xmlns:p14="http://schemas.microsoft.com/office/powerpoint/2010/main" val="284460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0EB8-16EC-BF9D-CA0B-79ABC9046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6D359-BFE8-CF25-9EE5-B3FECDB868B1}"/>
              </a:ext>
            </a:extLst>
          </p:cNvPr>
          <p:cNvSpPr>
            <a:spLocks noGrp="1"/>
          </p:cNvSpPr>
          <p:nvPr>
            <p:ph type="title"/>
          </p:nvPr>
        </p:nvSpPr>
        <p:spPr/>
        <p:txBody>
          <a:bodyPr/>
          <a:lstStyle/>
          <a:p>
            <a:r>
              <a:rPr lang="en-US"/>
              <a:t>Code</a:t>
            </a:r>
          </a:p>
        </p:txBody>
      </p:sp>
      <p:sp>
        <p:nvSpPr>
          <p:cNvPr id="3" name="Subtitle 2">
            <a:extLst>
              <a:ext uri="{FF2B5EF4-FFF2-40B4-BE49-F238E27FC236}">
                <a16:creationId xmlns:a16="http://schemas.microsoft.com/office/drawing/2014/main" id="{1E60CD29-03B8-56CE-30A3-68F181B136D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1153667B-ABEA-423D-4811-4DBAFE837C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88F3EEE-95DB-9F30-0412-7BF78D5C55ED}"/>
              </a:ext>
            </a:extLst>
          </p:cNvPr>
          <p:cNvSpPr>
            <a:spLocks noGrp="1"/>
          </p:cNvSpPr>
          <p:nvPr>
            <p:ph type="subTitle" idx="3"/>
          </p:nvPr>
        </p:nvSpPr>
        <p:spPr/>
        <p:txBody>
          <a:bodyPr/>
          <a:lstStyle/>
          <a:p>
            <a:r>
              <a:rPr lang="en-US"/>
              <a:t>6</a:t>
            </a:r>
          </a:p>
        </p:txBody>
      </p:sp>
    </p:spTree>
    <p:extLst>
      <p:ext uri="{BB962C8B-B14F-4D97-AF65-F5344CB8AC3E}">
        <p14:creationId xmlns:p14="http://schemas.microsoft.com/office/powerpoint/2010/main" val="28857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2F9EF-A704-2333-A7EA-19DACE178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50B28-CC76-ACCF-B2D7-49B07D480251}"/>
              </a:ext>
            </a:extLst>
          </p:cNvPr>
          <p:cNvSpPr>
            <a:spLocks noGrp="1"/>
          </p:cNvSpPr>
          <p:nvPr>
            <p:ph type="title"/>
          </p:nvPr>
        </p:nvSpPr>
        <p:spPr/>
        <p:txBody>
          <a:bodyPr/>
          <a:lstStyle/>
          <a:p>
            <a:r>
              <a:rPr lang="en-US"/>
              <a:t>Skills challenge code</a:t>
            </a:r>
          </a:p>
        </p:txBody>
      </p:sp>
      <p:sp>
        <p:nvSpPr>
          <p:cNvPr id="3" name="Subtitle 2">
            <a:extLst>
              <a:ext uri="{FF2B5EF4-FFF2-40B4-BE49-F238E27FC236}">
                <a16:creationId xmlns:a16="http://schemas.microsoft.com/office/drawing/2014/main" id="{786B4FC4-06C8-C6FF-E83D-F0F3029019F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396E78A-176D-5C58-2264-323E2605323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399889B-D7F6-64CA-8F94-47582FEA2320}"/>
              </a:ext>
            </a:extLst>
          </p:cNvPr>
          <p:cNvSpPr>
            <a:spLocks noGrp="1"/>
          </p:cNvSpPr>
          <p:nvPr>
            <p:ph type="subTitle" idx="3"/>
          </p:nvPr>
        </p:nvSpPr>
        <p:spPr/>
        <p:txBody>
          <a:bodyPr/>
          <a:lstStyle/>
          <a:p>
            <a:r>
              <a:rPr lang="en-US"/>
              <a:t>7</a:t>
            </a:r>
          </a:p>
        </p:txBody>
      </p:sp>
    </p:spTree>
    <p:extLst>
      <p:ext uri="{BB962C8B-B14F-4D97-AF65-F5344CB8AC3E}">
        <p14:creationId xmlns:p14="http://schemas.microsoft.com/office/powerpoint/2010/main" val="3980499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81B2-B20C-4242-5A43-F897F8999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25EB6-F81A-23E2-EE43-691D7691236B}"/>
              </a:ext>
            </a:extLst>
          </p:cNvPr>
          <p:cNvSpPr>
            <a:spLocks noGrp="1"/>
          </p:cNvSpPr>
          <p:nvPr>
            <p:ph type="title"/>
          </p:nvPr>
        </p:nvSpPr>
        <p:spPr/>
        <p:txBody>
          <a:bodyPr/>
          <a:lstStyle/>
          <a:p>
            <a:r>
              <a:rPr lang="en-US"/>
              <a:t>Skills challenge code</a:t>
            </a:r>
          </a:p>
        </p:txBody>
      </p:sp>
      <p:sp>
        <p:nvSpPr>
          <p:cNvPr id="3" name="Subtitle 2">
            <a:extLst>
              <a:ext uri="{FF2B5EF4-FFF2-40B4-BE49-F238E27FC236}">
                <a16:creationId xmlns:a16="http://schemas.microsoft.com/office/drawing/2014/main" id="{2573A92F-6921-8F46-048A-E7CE505B7C39}"/>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8D8D4C0-6926-1D6C-1EC3-CA2F293B4C5D}"/>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5728FFA3-73BA-5BB1-C512-6B493BEBA4BE}"/>
              </a:ext>
            </a:extLst>
          </p:cNvPr>
          <p:cNvSpPr>
            <a:spLocks noGrp="1"/>
          </p:cNvSpPr>
          <p:nvPr>
            <p:ph type="subTitle" idx="3"/>
          </p:nvPr>
        </p:nvSpPr>
        <p:spPr/>
        <p:txBody>
          <a:bodyPr/>
          <a:lstStyle/>
          <a:p>
            <a:r>
              <a:rPr lang="en-US"/>
              <a:t>8</a:t>
            </a:r>
          </a:p>
        </p:txBody>
      </p:sp>
    </p:spTree>
    <p:extLst>
      <p:ext uri="{BB962C8B-B14F-4D97-AF65-F5344CB8AC3E}">
        <p14:creationId xmlns:p14="http://schemas.microsoft.com/office/powerpoint/2010/main" val="337184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Drawings</a:t>
            </a:r>
            <a:r>
              <a:rPr lang="en"/>
              <a:t> </a:t>
            </a:r>
            <a:endParaRPr/>
          </a:p>
        </p:txBody>
      </p:sp>
    </p:spTree>
    <p:extLst>
      <p:ext uri="{BB962C8B-B14F-4D97-AF65-F5344CB8AC3E}">
        <p14:creationId xmlns:p14="http://schemas.microsoft.com/office/powerpoint/2010/main" val="282698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6969-ED4A-4C5A-9242-2F381D289068}"/>
              </a:ext>
            </a:extLst>
          </p:cNvPr>
          <p:cNvSpPr>
            <a:spLocks noGrp="1"/>
          </p:cNvSpPr>
          <p:nvPr>
            <p:ph type="title"/>
          </p:nvPr>
        </p:nvSpPr>
        <p:spPr/>
        <p:txBody>
          <a:bodyPr/>
          <a:lstStyle/>
          <a:p>
            <a:r>
              <a:rPr lang="en-US"/>
              <a:t>Aurora</a:t>
            </a:r>
          </a:p>
        </p:txBody>
      </p:sp>
      <p:sp>
        <p:nvSpPr>
          <p:cNvPr id="3" name="Subtitle 2">
            <a:extLst>
              <a:ext uri="{FF2B5EF4-FFF2-40B4-BE49-F238E27FC236}">
                <a16:creationId xmlns:a16="http://schemas.microsoft.com/office/drawing/2014/main" id="{040C7B87-A9FD-4014-BFA0-F648724C5BAD}"/>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C3BE10B-53B4-4A56-BF5F-E4725D3ADDF3}"/>
              </a:ext>
            </a:extLst>
          </p:cNvPr>
          <p:cNvSpPr>
            <a:spLocks noGrp="1"/>
          </p:cNvSpPr>
          <p:nvPr>
            <p:ph type="subTitle" idx="2"/>
          </p:nvPr>
        </p:nvSpPr>
        <p:spPr/>
        <p:txBody>
          <a:bodyPr/>
          <a:lstStyle/>
          <a:p>
            <a:r>
              <a:rPr lang="en-US"/>
              <a:t>8/</a:t>
            </a:r>
          </a:p>
        </p:txBody>
      </p:sp>
      <p:sp>
        <p:nvSpPr>
          <p:cNvPr id="5" name="Subtitle 4">
            <a:extLst>
              <a:ext uri="{FF2B5EF4-FFF2-40B4-BE49-F238E27FC236}">
                <a16:creationId xmlns:a16="http://schemas.microsoft.com/office/drawing/2014/main" id="{E9AC8E88-EFF8-4246-87FC-F6DC70F7D7A5}"/>
              </a:ext>
            </a:extLst>
          </p:cNvPr>
          <p:cNvSpPr>
            <a:spLocks noGrp="1"/>
          </p:cNvSpPr>
          <p:nvPr>
            <p:ph type="subTitle" idx="3"/>
          </p:nvPr>
        </p:nvSpPr>
        <p:spPr/>
        <p:txBody>
          <a:bodyPr/>
          <a:lstStyle/>
          <a:p>
            <a:r>
              <a:rPr lang="en-US"/>
              <a:t>9</a:t>
            </a:r>
          </a:p>
        </p:txBody>
      </p:sp>
      <p:pic>
        <p:nvPicPr>
          <p:cNvPr id="9" name="Picture 8">
            <a:extLst>
              <a:ext uri="{FF2B5EF4-FFF2-40B4-BE49-F238E27FC236}">
                <a16:creationId xmlns:a16="http://schemas.microsoft.com/office/drawing/2014/main" id="{2764476D-FF8D-43B2-82CD-4FCDBA045969}"/>
              </a:ext>
            </a:extLst>
          </p:cNvPr>
          <p:cNvPicPr>
            <a:picLocks noChangeAspect="1"/>
          </p:cNvPicPr>
          <p:nvPr/>
        </p:nvPicPr>
        <p:blipFill>
          <a:blip r:embed="rId2"/>
          <a:stretch>
            <a:fillRect/>
          </a:stretch>
        </p:blipFill>
        <p:spPr>
          <a:xfrm>
            <a:off x="30608" y="0"/>
            <a:ext cx="7711183" cy="9263921"/>
          </a:xfrm>
          <a:prstGeom prst="rect">
            <a:avLst/>
          </a:prstGeom>
        </p:spPr>
      </p:pic>
    </p:spTree>
    <p:extLst>
      <p:ext uri="{BB962C8B-B14F-4D97-AF65-F5344CB8AC3E}">
        <p14:creationId xmlns:p14="http://schemas.microsoft.com/office/powerpoint/2010/main" val="3232374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3" name="Picture 2">
            <a:extLst>
              <a:ext uri="{FF2B5EF4-FFF2-40B4-BE49-F238E27FC236}">
                <a16:creationId xmlns:a16="http://schemas.microsoft.com/office/drawing/2014/main" id="{9F428067-CB69-4CAB-B537-EEFEB61EE606}"/>
              </a:ext>
            </a:extLst>
          </p:cNvPr>
          <p:cNvPicPr>
            <a:picLocks noChangeAspect="1"/>
          </p:cNvPicPr>
          <p:nvPr/>
        </p:nvPicPr>
        <p:blipFill>
          <a:blip r:embed="rId3"/>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A7AF827D-429D-40C0-87B2-9149FD2729AA}"/>
              </a:ext>
            </a:extLst>
          </p:cNvPr>
          <p:cNvSpPr txBox="1"/>
          <p:nvPr/>
        </p:nvSpPr>
        <p:spPr>
          <a:xfrm>
            <a:off x="6981825" y="9285606"/>
            <a:ext cx="574675" cy="307777"/>
          </a:xfrm>
          <a:prstGeom prst="rect">
            <a:avLst/>
          </a:prstGeom>
          <a:noFill/>
        </p:spPr>
        <p:txBody>
          <a:bodyPr wrap="square" rtlCol="0">
            <a:spAutoFit/>
          </a:bodyPr>
          <a:lstStyle/>
          <a:p>
            <a:r>
              <a:rPr lang="en-US"/>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A1B9E7-6B2A-4BC8-B8DC-E349714F2E6E}"/>
              </a:ext>
            </a:extLst>
          </p:cNvPr>
          <p:cNvPicPr>
            <a:picLocks noChangeAspect="1"/>
          </p:cNvPicPr>
          <p:nvPr/>
        </p:nvPicPr>
        <p:blipFill>
          <a:blip r:embed="rId3"/>
          <a:stretch>
            <a:fillRect/>
          </a:stretch>
        </p:blipFill>
        <p:spPr>
          <a:xfrm>
            <a:off x="-1025" y="0"/>
            <a:ext cx="7772400" cy="10058400"/>
          </a:xfrm>
          <a:prstGeom prst="rect">
            <a:avLst/>
          </a:prstGeom>
        </p:spPr>
      </p:pic>
      <p:sp>
        <p:nvSpPr>
          <p:cNvPr id="2" name="TextBox 1">
            <a:extLst>
              <a:ext uri="{FF2B5EF4-FFF2-40B4-BE49-F238E27FC236}">
                <a16:creationId xmlns:a16="http://schemas.microsoft.com/office/drawing/2014/main" id="{598EC5A1-99AB-4CE4-9000-501173A9F416}"/>
              </a:ext>
            </a:extLst>
          </p:cNvPr>
          <p:cNvSpPr txBox="1"/>
          <p:nvPr/>
        </p:nvSpPr>
        <p:spPr>
          <a:xfrm>
            <a:off x="6912063" y="9380417"/>
            <a:ext cx="497875" cy="307777"/>
          </a:xfrm>
          <a:prstGeom prst="rect">
            <a:avLst/>
          </a:prstGeom>
          <a:noFill/>
        </p:spPr>
        <p:txBody>
          <a:bodyPr wrap="square" rtlCol="0">
            <a:spAutoFit/>
          </a:bodyPr>
          <a:lstStyle/>
          <a:p>
            <a:r>
              <a:rPr lang="en-US"/>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897B6511-B42C-40FF-8FCD-8E4B8940F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80" t="15295" r="20608" b="46959"/>
          <a:stretch/>
        </p:blipFill>
        <p:spPr bwMode="auto">
          <a:xfrm>
            <a:off x="243382" y="239841"/>
            <a:ext cx="3477948" cy="2938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7EB841E-CC22-4647-811C-9016911EDF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78" t="13737" r="14330" b="44402"/>
          <a:stretch/>
        </p:blipFill>
        <p:spPr bwMode="auto">
          <a:xfrm>
            <a:off x="4155348" y="3569240"/>
            <a:ext cx="3472773" cy="2919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CDBB18-4B93-4EA0-BA75-B24B87B66796}"/>
              </a:ext>
            </a:extLst>
          </p:cNvPr>
          <p:cNvSpPr txBox="1"/>
          <p:nvPr/>
        </p:nvSpPr>
        <p:spPr>
          <a:xfrm>
            <a:off x="3842824" y="752006"/>
            <a:ext cx="3747541" cy="1169551"/>
          </a:xfrm>
          <a:prstGeom prst="rect">
            <a:avLst/>
          </a:prstGeom>
          <a:noFill/>
        </p:spPr>
        <p:txBody>
          <a:bodyPr wrap="square" lIns="91440" tIns="45720" rIns="91440" bIns="45720" rtlCol="0" anchor="t">
            <a:spAutoFit/>
          </a:bodyPr>
          <a:lstStyle/>
          <a:p>
            <a:pPr algn="ctr"/>
            <a:r>
              <a:rPr lang="en-US" b="1"/>
              <a:t>Dimas Tarin </a:t>
            </a:r>
          </a:p>
          <a:p>
            <a:pPr algn="ctr"/>
            <a:r>
              <a:rPr lang="en-US" b="1"/>
              <a:t>    Coder, Fixer, Designer</a:t>
            </a:r>
          </a:p>
          <a:p>
            <a:r>
              <a:rPr lang="en-US"/>
              <a:t>I am a 12-year-old who likes to code and play video games. When I grow up, I want to be an electrical engineer. </a:t>
            </a:r>
          </a:p>
        </p:txBody>
      </p:sp>
      <p:sp>
        <p:nvSpPr>
          <p:cNvPr id="3" name="TextBox 2">
            <a:extLst>
              <a:ext uri="{FF2B5EF4-FFF2-40B4-BE49-F238E27FC236}">
                <a16:creationId xmlns:a16="http://schemas.microsoft.com/office/drawing/2014/main" id="{1CA11D8D-4F9C-47C4-854B-AC384B59C314}"/>
              </a:ext>
            </a:extLst>
          </p:cNvPr>
          <p:cNvSpPr txBox="1"/>
          <p:nvPr/>
        </p:nvSpPr>
        <p:spPr>
          <a:xfrm>
            <a:off x="243382" y="4336702"/>
            <a:ext cx="3472773" cy="1384995"/>
          </a:xfrm>
          <a:prstGeom prst="rect">
            <a:avLst/>
          </a:prstGeom>
          <a:noFill/>
        </p:spPr>
        <p:txBody>
          <a:bodyPr wrap="square" lIns="91440" tIns="45720" rIns="91440" bIns="45720" rtlCol="0" anchor="t">
            <a:spAutoFit/>
          </a:bodyPr>
          <a:lstStyle/>
          <a:p>
            <a:pPr algn="ctr"/>
            <a:r>
              <a:rPr lang="en-US" b="1"/>
              <a:t>Ryder </a:t>
            </a:r>
            <a:r>
              <a:rPr lang="en-US" b="1" err="1"/>
              <a:t>Sandstrum</a:t>
            </a:r>
          </a:p>
          <a:p>
            <a:pPr algn="ctr"/>
            <a:r>
              <a:rPr lang="en-US" b="1"/>
              <a:t>Primary Driver, Builder </a:t>
            </a:r>
          </a:p>
          <a:p>
            <a:r>
              <a:rPr lang="en-US"/>
              <a:t>I am a 14-year-old airplane and I am obsessed with war thunder. When I grow up, I want be a pilot so I can fly myself.</a:t>
            </a:r>
          </a:p>
          <a:p>
            <a:endParaRPr lang="en-US"/>
          </a:p>
        </p:txBody>
      </p:sp>
      <p:sp>
        <p:nvSpPr>
          <p:cNvPr id="4" name="TextBox 3">
            <a:extLst>
              <a:ext uri="{FF2B5EF4-FFF2-40B4-BE49-F238E27FC236}">
                <a16:creationId xmlns:a16="http://schemas.microsoft.com/office/drawing/2014/main" id="{EE31778C-5BC8-40FC-BE90-CA2E33AED77C}"/>
              </a:ext>
            </a:extLst>
          </p:cNvPr>
          <p:cNvSpPr txBox="1"/>
          <p:nvPr/>
        </p:nvSpPr>
        <p:spPr>
          <a:xfrm>
            <a:off x="3880580" y="7542550"/>
            <a:ext cx="3747541" cy="1600438"/>
          </a:xfrm>
          <a:prstGeom prst="rect">
            <a:avLst/>
          </a:prstGeom>
          <a:noFill/>
        </p:spPr>
        <p:txBody>
          <a:bodyPr wrap="square" rtlCol="0">
            <a:spAutoFit/>
          </a:bodyPr>
          <a:lstStyle/>
          <a:p>
            <a:pPr algn="ctr"/>
            <a:r>
              <a:rPr lang="en-US" b="1"/>
              <a:t>Abigail Way </a:t>
            </a:r>
          </a:p>
          <a:p>
            <a:pPr algn="ctr"/>
            <a:r>
              <a:rPr lang="en-US" b="1"/>
              <a:t>Note booker, Scrum Master, and Socializer </a:t>
            </a:r>
          </a:p>
          <a:p>
            <a:r>
              <a:rPr lang="en-US"/>
              <a:t>I am a 14-year-old who loves building things with my hands and books. When I grow up, I want to be either a biomedical or biochemical engineer.</a:t>
            </a:r>
          </a:p>
        </p:txBody>
      </p:sp>
      <p:pic>
        <p:nvPicPr>
          <p:cNvPr id="7" name="Picture 6">
            <a:extLst>
              <a:ext uri="{FF2B5EF4-FFF2-40B4-BE49-F238E27FC236}">
                <a16:creationId xmlns:a16="http://schemas.microsoft.com/office/drawing/2014/main" id="{213665BF-951C-4D86-B828-970D80F63D88}"/>
              </a:ext>
            </a:extLst>
          </p:cNvPr>
          <p:cNvPicPr>
            <a:picLocks noChangeAspect="1"/>
          </p:cNvPicPr>
          <p:nvPr/>
        </p:nvPicPr>
        <p:blipFill>
          <a:blip r:embed="rId4"/>
          <a:stretch>
            <a:fillRect/>
          </a:stretch>
        </p:blipFill>
        <p:spPr>
          <a:xfrm>
            <a:off x="125499" y="7002156"/>
            <a:ext cx="3708537" cy="246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876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8" name="Google Shape;278;p34"/>
          <p:cNvPicPr preferRelativeResize="0"/>
          <p:nvPr/>
        </p:nvPicPr>
        <p:blipFill>
          <a:blip r:embed="rId3">
            <a:alphaModFix/>
          </a:blip>
          <a:stretch>
            <a:fillRect/>
          </a:stretch>
        </p:blipFill>
        <p:spPr>
          <a:xfrm>
            <a:off x="51800" y="228026"/>
            <a:ext cx="174934" cy="5340099"/>
          </a:xfrm>
          <a:prstGeom prst="rect">
            <a:avLst/>
          </a:prstGeom>
          <a:noFill/>
          <a:ln>
            <a:noFill/>
          </a:ln>
        </p:spPr>
      </p:pic>
      <p:pic>
        <p:nvPicPr>
          <p:cNvPr id="279" name="Google Shape;279;p34"/>
          <p:cNvPicPr preferRelativeResize="0"/>
          <p:nvPr/>
        </p:nvPicPr>
        <p:blipFill>
          <a:blip r:embed="rId4">
            <a:alphaModFix/>
          </a:blip>
          <a:stretch>
            <a:fillRect/>
          </a:stretch>
        </p:blipFill>
        <p:spPr>
          <a:xfrm>
            <a:off x="226715" y="53096"/>
            <a:ext cx="5340099" cy="174934"/>
          </a:xfrm>
          <a:prstGeom prst="rect">
            <a:avLst/>
          </a:prstGeom>
          <a:noFill/>
          <a:ln>
            <a:noFill/>
          </a:ln>
        </p:spPr>
      </p:pic>
      <p:pic>
        <p:nvPicPr>
          <p:cNvPr id="3" name="Picture 2">
            <a:extLst>
              <a:ext uri="{FF2B5EF4-FFF2-40B4-BE49-F238E27FC236}">
                <a16:creationId xmlns:a16="http://schemas.microsoft.com/office/drawing/2014/main" id="{4D6BB508-7096-4991-B323-37419F9B0FFC}"/>
              </a:ext>
            </a:extLst>
          </p:cNvPr>
          <p:cNvPicPr>
            <a:picLocks noChangeAspect="1"/>
          </p:cNvPicPr>
          <p:nvPr/>
        </p:nvPicPr>
        <p:blipFill>
          <a:blip r:embed="rId5"/>
          <a:stretch>
            <a:fillRect/>
          </a:stretch>
        </p:blipFill>
        <p:spPr>
          <a:xfrm>
            <a:off x="0" y="54027"/>
            <a:ext cx="7824200" cy="10004373"/>
          </a:xfrm>
          <a:prstGeom prst="rect">
            <a:avLst/>
          </a:prstGeom>
        </p:spPr>
      </p:pic>
      <p:sp>
        <p:nvSpPr>
          <p:cNvPr id="6" name="TextBox 5">
            <a:extLst>
              <a:ext uri="{FF2B5EF4-FFF2-40B4-BE49-F238E27FC236}">
                <a16:creationId xmlns:a16="http://schemas.microsoft.com/office/drawing/2014/main" id="{D8DBBFEC-C89A-48AF-AB01-34CE8B0A59E1}"/>
              </a:ext>
            </a:extLst>
          </p:cNvPr>
          <p:cNvSpPr txBox="1"/>
          <p:nvPr/>
        </p:nvSpPr>
        <p:spPr>
          <a:xfrm>
            <a:off x="6959600" y="9414789"/>
            <a:ext cx="495300" cy="307777"/>
          </a:xfrm>
          <a:prstGeom prst="rect">
            <a:avLst/>
          </a:prstGeom>
          <a:noFill/>
        </p:spPr>
        <p:txBody>
          <a:bodyPr wrap="square" rtlCol="0">
            <a:spAutoFit/>
          </a:bodyPr>
          <a:lstStyle/>
          <a:p>
            <a:r>
              <a:rPr lang="en-US"/>
              <a:t>12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55F78-36D5-4341-93E4-66FBD22B48F3}"/>
              </a:ext>
            </a:extLst>
          </p:cNvPr>
          <p:cNvPicPr>
            <a:picLocks noChangeAspect="1"/>
          </p:cNvPicPr>
          <p:nvPr/>
        </p:nvPicPr>
        <p:blipFill>
          <a:blip r:embed="rId2"/>
          <a:stretch>
            <a:fillRect/>
          </a:stretch>
        </p:blipFill>
        <p:spPr>
          <a:xfrm>
            <a:off x="0" y="0"/>
            <a:ext cx="7772400" cy="10058400"/>
          </a:xfrm>
          <a:prstGeom prst="rect">
            <a:avLst/>
          </a:prstGeom>
        </p:spPr>
      </p:pic>
      <p:sp>
        <p:nvSpPr>
          <p:cNvPr id="5" name="TextBox 4">
            <a:extLst>
              <a:ext uri="{FF2B5EF4-FFF2-40B4-BE49-F238E27FC236}">
                <a16:creationId xmlns:a16="http://schemas.microsoft.com/office/drawing/2014/main" id="{67B209D6-A5E3-4AD5-9200-B6AC9339EE93}"/>
              </a:ext>
            </a:extLst>
          </p:cNvPr>
          <p:cNvSpPr txBox="1"/>
          <p:nvPr/>
        </p:nvSpPr>
        <p:spPr>
          <a:xfrm>
            <a:off x="7027333" y="9354178"/>
            <a:ext cx="626533" cy="307777"/>
          </a:xfrm>
          <a:prstGeom prst="rect">
            <a:avLst/>
          </a:prstGeom>
          <a:noFill/>
        </p:spPr>
        <p:txBody>
          <a:bodyPr wrap="square" lIns="91440" tIns="45720" rIns="91440" bIns="45720" rtlCol="0" anchor="t">
            <a:spAutoFit/>
          </a:bodyPr>
          <a:lstStyle/>
          <a:p>
            <a:r>
              <a:rPr lang="en-US"/>
              <a:t>13</a:t>
            </a:r>
          </a:p>
        </p:txBody>
      </p:sp>
    </p:spTree>
    <p:extLst>
      <p:ext uri="{BB962C8B-B14F-4D97-AF65-F5344CB8AC3E}">
        <p14:creationId xmlns:p14="http://schemas.microsoft.com/office/powerpoint/2010/main" val="1659948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FA6C-1D60-4215-B6E7-C8E8A6049B2C}"/>
              </a:ext>
            </a:extLst>
          </p:cNvPr>
          <p:cNvSpPr>
            <a:spLocks noGrp="1"/>
          </p:cNvSpPr>
          <p:nvPr>
            <p:ph type="title"/>
          </p:nvPr>
        </p:nvSpPr>
        <p:spPr/>
        <p:txBody>
          <a:bodyPr/>
          <a:lstStyle/>
          <a:p>
            <a:r>
              <a:rPr lang="en-US"/>
              <a:t>Hero Bot Drawing</a:t>
            </a:r>
          </a:p>
        </p:txBody>
      </p:sp>
      <p:sp>
        <p:nvSpPr>
          <p:cNvPr id="3" name="Subtitle 2">
            <a:extLst>
              <a:ext uri="{FF2B5EF4-FFF2-40B4-BE49-F238E27FC236}">
                <a16:creationId xmlns:a16="http://schemas.microsoft.com/office/drawing/2014/main" id="{0ED8BF35-2F42-484C-9209-573ED145CFAE}"/>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A8D98E45-B334-48FA-B651-2BCD97EF6334}"/>
              </a:ext>
            </a:extLst>
          </p:cNvPr>
          <p:cNvSpPr>
            <a:spLocks noGrp="1"/>
          </p:cNvSpPr>
          <p:nvPr>
            <p:ph type="subTitle" idx="2"/>
          </p:nvPr>
        </p:nvSpPr>
        <p:spPr/>
        <p:txBody>
          <a:bodyPr/>
          <a:lstStyle/>
          <a:p>
            <a:r>
              <a:rPr lang="en-US"/>
              <a:t>10/29/30</a:t>
            </a:r>
          </a:p>
        </p:txBody>
      </p:sp>
      <p:sp>
        <p:nvSpPr>
          <p:cNvPr id="5" name="Subtitle 4">
            <a:extLst>
              <a:ext uri="{FF2B5EF4-FFF2-40B4-BE49-F238E27FC236}">
                <a16:creationId xmlns:a16="http://schemas.microsoft.com/office/drawing/2014/main" id="{A45B868E-4B38-476F-AE76-23B7AE3828FF}"/>
              </a:ext>
            </a:extLst>
          </p:cNvPr>
          <p:cNvSpPr>
            <a:spLocks noGrp="1"/>
          </p:cNvSpPr>
          <p:nvPr>
            <p:ph type="subTitle" idx="3"/>
          </p:nvPr>
        </p:nvSpPr>
        <p:spPr/>
        <p:txBody>
          <a:bodyPr/>
          <a:lstStyle/>
          <a:p>
            <a:r>
              <a:rPr lang="en-US"/>
              <a:t>14</a:t>
            </a:r>
          </a:p>
        </p:txBody>
      </p:sp>
      <p:pic>
        <p:nvPicPr>
          <p:cNvPr id="1030" name="Picture 6" descr="VEXcode VR High Stakes Robot Details | In-depth Playground Exploration —  VEXcode Documentation">
            <a:extLst>
              <a:ext uri="{FF2B5EF4-FFF2-40B4-BE49-F238E27FC236}">
                <a16:creationId xmlns:a16="http://schemas.microsoft.com/office/drawing/2014/main" id="{2C9183A8-1823-A11D-1B39-CC4F412F9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638" y="624439"/>
            <a:ext cx="11955697" cy="672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93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254C9-86C3-40C0-A50E-C418DA6F6526}"/>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645023FD-2D7A-48D0-8181-1CB7059895A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7C7FBA5-1C8A-4CE3-9543-114D07C06D66}"/>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1E5A12FB-947C-41F4-905C-9D82CF2E1FA2}"/>
              </a:ext>
            </a:extLst>
          </p:cNvPr>
          <p:cNvSpPr>
            <a:spLocks noGrp="1"/>
          </p:cNvSpPr>
          <p:nvPr>
            <p:ph type="subTitle" idx="3"/>
          </p:nvPr>
        </p:nvSpPr>
        <p:spPr/>
        <p:txBody>
          <a:bodyPr/>
          <a:lstStyle/>
          <a:p>
            <a:endParaRPr lang="en-US"/>
          </a:p>
        </p:txBody>
      </p:sp>
      <p:sp>
        <p:nvSpPr>
          <p:cNvPr id="6" name="AutoShape 2" descr="Previewing image 2024_12_11 9_45 AM Office Lens.jpg">
            <a:extLst>
              <a:ext uri="{FF2B5EF4-FFF2-40B4-BE49-F238E27FC236}">
                <a16:creationId xmlns:a16="http://schemas.microsoft.com/office/drawing/2014/main" id="{940CA51D-3370-41E4-A4CA-5E5C5A68BC58}"/>
              </a:ext>
            </a:extLst>
          </p:cNvPr>
          <p:cNvSpPr>
            <a:spLocks noChangeAspect="1" noChangeArrowheads="1"/>
          </p:cNvSpPr>
          <p:nvPr/>
        </p:nvSpPr>
        <p:spPr bwMode="auto">
          <a:xfrm>
            <a:off x="3733799" y="4876799"/>
            <a:ext cx="7164049" cy="71640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8348EDD-DF1D-4C91-BEEB-98D86ED86F06}"/>
              </a:ext>
            </a:extLst>
          </p:cNvPr>
          <p:cNvPicPr>
            <a:picLocks noChangeAspect="1"/>
          </p:cNvPicPr>
          <p:nvPr/>
        </p:nvPicPr>
        <p:blipFill>
          <a:blip r:embed="rId2"/>
          <a:stretch>
            <a:fillRect/>
          </a:stretch>
        </p:blipFill>
        <p:spPr>
          <a:xfrm>
            <a:off x="0" y="0"/>
            <a:ext cx="7772399" cy="10058400"/>
          </a:xfrm>
          <a:prstGeom prst="rect">
            <a:avLst/>
          </a:prstGeom>
        </p:spPr>
      </p:pic>
      <p:sp>
        <p:nvSpPr>
          <p:cNvPr id="7" name="TextBox 6">
            <a:extLst>
              <a:ext uri="{FF2B5EF4-FFF2-40B4-BE49-F238E27FC236}">
                <a16:creationId xmlns:a16="http://schemas.microsoft.com/office/drawing/2014/main" id="{A12CB7FB-1002-17D9-3D89-C9C9C423D195}"/>
              </a:ext>
            </a:extLst>
          </p:cNvPr>
          <p:cNvSpPr txBox="1"/>
          <p:nvPr/>
        </p:nvSpPr>
        <p:spPr>
          <a:xfrm>
            <a:off x="7035800" y="9331900"/>
            <a:ext cx="673350"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105312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61987-C3AE-4868-8505-0E6792D46E0B}"/>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90A09730-09F0-4A0F-2204-E1E510066112}"/>
              </a:ext>
            </a:extLst>
          </p:cNvPr>
          <p:cNvSpPr txBox="1"/>
          <p:nvPr/>
        </p:nvSpPr>
        <p:spPr>
          <a:xfrm>
            <a:off x="7035800" y="9331900"/>
            <a:ext cx="673350" cy="307777"/>
          </a:xfrm>
          <a:prstGeom prst="rect">
            <a:avLst/>
          </a:prstGeom>
          <a:noFill/>
        </p:spPr>
        <p:txBody>
          <a:bodyPr wrap="square" rtlCol="0">
            <a:spAutoFit/>
          </a:bodyPr>
          <a:lstStyle/>
          <a:p>
            <a:r>
              <a:rPr lang="en-US"/>
              <a:t>16</a:t>
            </a:r>
          </a:p>
        </p:txBody>
      </p:sp>
    </p:spTree>
    <p:extLst>
      <p:ext uri="{BB962C8B-B14F-4D97-AF65-F5344CB8AC3E}">
        <p14:creationId xmlns:p14="http://schemas.microsoft.com/office/powerpoint/2010/main" val="93368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48E28-3278-4CA7-BAFE-0FAF7FE75AB2}"/>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81E9CD9A-BEA8-0C05-12B2-B847DBB2E50A}"/>
              </a:ext>
            </a:extLst>
          </p:cNvPr>
          <p:cNvSpPr txBox="1"/>
          <p:nvPr/>
        </p:nvSpPr>
        <p:spPr>
          <a:xfrm>
            <a:off x="7035800" y="9331900"/>
            <a:ext cx="673350"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239775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C3A2C-FB84-4235-BD01-C453BC28DF22}"/>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A44DDB7C-0EA2-4654-B032-D504D5FADD6C}"/>
              </a:ext>
            </a:extLst>
          </p:cNvPr>
          <p:cNvSpPr txBox="1"/>
          <p:nvPr/>
        </p:nvSpPr>
        <p:spPr>
          <a:xfrm>
            <a:off x="7035800" y="9331900"/>
            <a:ext cx="673350"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273752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83A60-DEF4-4B8C-A25A-0A49848DE561}"/>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18ED7F08-5522-020A-B589-DA0E3B19150E}"/>
              </a:ext>
            </a:extLst>
          </p:cNvPr>
          <p:cNvSpPr txBox="1"/>
          <p:nvPr/>
        </p:nvSpPr>
        <p:spPr>
          <a:xfrm>
            <a:off x="7035800" y="9331900"/>
            <a:ext cx="673350" cy="307777"/>
          </a:xfrm>
          <a:prstGeom prst="rect">
            <a:avLst/>
          </a:prstGeom>
          <a:noFill/>
        </p:spPr>
        <p:txBody>
          <a:bodyPr wrap="square" rtlCol="0">
            <a:spAutoFit/>
          </a:bodyPr>
          <a:lstStyle/>
          <a:p>
            <a:r>
              <a:rPr lang="en-US"/>
              <a:t>19</a:t>
            </a:r>
          </a:p>
        </p:txBody>
      </p:sp>
    </p:spTree>
    <p:extLst>
      <p:ext uri="{BB962C8B-B14F-4D97-AF65-F5344CB8AC3E}">
        <p14:creationId xmlns:p14="http://schemas.microsoft.com/office/powerpoint/2010/main" val="1798087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6B677-851A-4E28-BE54-B2575F3262E8}"/>
              </a:ext>
            </a:extLst>
          </p:cNvPr>
          <p:cNvPicPr>
            <a:picLocks noChangeAspect="1"/>
          </p:cNvPicPr>
          <p:nvPr/>
        </p:nvPicPr>
        <p:blipFill>
          <a:blip r:embed="rId2"/>
          <a:stretch>
            <a:fillRect/>
          </a:stretch>
        </p:blipFill>
        <p:spPr>
          <a:xfrm>
            <a:off x="0" y="-1"/>
            <a:ext cx="7772400" cy="10058401"/>
          </a:xfrm>
          <a:prstGeom prst="rect">
            <a:avLst/>
          </a:prstGeom>
        </p:spPr>
      </p:pic>
      <p:sp>
        <p:nvSpPr>
          <p:cNvPr id="2" name="TextBox 1">
            <a:extLst>
              <a:ext uri="{FF2B5EF4-FFF2-40B4-BE49-F238E27FC236}">
                <a16:creationId xmlns:a16="http://schemas.microsoft.com/office/drawing/2014/main" id="{1950B573-4EC0-749B-C94B-4DEA6DD6B320}"/>
              </a:ext>
            </a:extLst>
          </p:cNvPr>
          <p:cNvSpPr txBox="1"/>
          <p:nvPr/>
        </p:nvSpPr>
        <p:spPr>
          <a:xfrm>
            <a:off x="7035800" y="9331900"/>
            <a:ext cx="673350" cy="307777"/>
          </a:xfrm>
          <a:prstGeom prst="rect">
            <a:avLst/>
          </a:prstGeom>
          <a:noFill/>
        </p:spPr>
        <p:txBody>
          <a:bodyPr wrap="square" rtlCol="0">
            <a:spAutoFit/>
          </a:bodyPr>
          <a:lstStyle/>
          <a:p>
            <a:r>
              <a:rPr lang="en-US"/>
              <a:t>20</a:t>
            </a:r>
          </a:p>
        </p:txBody>
      </p:sp>
    </p:spTree>
    <p:extLst>
      <p:ext uri="{BB962C8B-B14F-4D97-AF65-F5344CB8AC3E}">
        <p14:creationId xmlns:p14="http://schemas.microsoft.com/office/powerpoint/2010/main" val="1071178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6E93D-6B4C-41EF-B947-B8FE833D2B77}"/>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EE50B3E3-2C93-C8F1-4C1E-CAA5520AC5DF}"/>
              </a:ext>
            </a:extLst>
          </p:cNvPr>
          <p:cNvSpPr txBox="1"/>
          <p:nvPr/>
        </p:nvSpPr>
        <p:spPr>
          <a:xfrm>
            <a:off x="7035800" y="9331900"/>
            <a:ext cx="673350" cy="307777"/>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169777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BB18-4B93-4EA0-BA75-B24B87B66796}"/>
              </a:ext>
            </a:extLst>
          </p:cNvPr>
          <p:cNvSpPr txBox="1"/>
          <p:nvPr/>
        </p:nvSpPr>
        <p:spPr>
          <a:xfrm>
            <a:off x="3842824" y="752006"/>
            <a:ext cx="3747541" cy="1600438"/>
          </a:xfrm>
          <a:prstGeom prst="rect">
            <a:avLst/>
          </a:prstGeom>
          <a:noFill/>
        </p:spPr>
        <p:txBody>
          <a:bodyPr wrap="square" rtlCol="0">
            <a:spAutoFit/>
          </a:bodyPr>
          <a:lstStyle/>
          <a:p>
            <a:pPr algn="ctr"/>
            <a:r>
              <a:rPr lang="en-US" b="1"/>
              <a:t>Augie Lerwick </a:t>
            </a:r>
          </a:p>
          <a:p>
            <a:pPr algn="ctr"/>
            <a:r>
              <a:rPr lang="en-US" b="1"/>
              <a:t>    Builder, different ideas to make it better, 3rd Driver</a:t>
            </a:r>
          </a:p>
          <a:p>
            <a:r>
              <a:rPr lang="en-US"/>
              <a:t>I am a 12-year-old who like to work with me hands and build parts to help improve our robot.  When I grow up I want to be a chiropractor or engineer. </a:t>
            </a:r>
          </a:p>
        </p:txBody>
      </p:sp>
      <p:sp>
        <p:nvSpPr>
          <p:cNvPr id="3" name="TextBox 2">
            <a:extLst>
              <a:ext uri="{FF2B5EF4-FFF2-40B4-BE49-F238E27FC236}">
                <a16:creationId xmlns:a16="http://schemas.microsoft.com/office/drawing/2014/main" id="{1CA11D8D-4F9C-47C4-854B-AC384B59C314}"/>
              </a:ext>
            </a:extLst>
          </p:cNvPr>
          <p:cNvSpPr txBox="1"/>
          <p:nvPr/>
        </p:nvSpPr>
        <p:spPr>
          <a:xfrm>
            <a:off x="243382" y="4336702"/>
            <a:ext cx="3472773" cy="1384995"/>
          </a:xfrm>
          <a:prstGeom prst="rect">
            <a:avLst/>
          </a:prstGeom>
          <a:noFill/>
        </p:spPr>
        <p:txBody>
          <a:bodyPr wrap="square" rtlCol="0">
            <a:spAutoFit/>
          </a:bodyPr>
          <a:lstStyle/>
          <a:p>
            <a:pPr algn="ctr"/>
            <a:r>
              <a:rPr lang="en-US" b="1"/>
              <a:t>Ryker </a:t>
            </a:r>
            <a:r>
              <a:rPr lang="en-US" b="1" err="1"/>
              <a:t>Shamley</a:t>
            </a:r>
            <a:r>
              <a:rPr lang="en-US" b="1"/>
              <a:t> </a:t>
            </a:r>
          </a:p>
          <a:p>
            <a:pPr algn="ctr"/>
            <a:r>
              <a:rPr lang="en-US" b="1"/>
              <a:t>2</a:t>
            </a:r>
            <a:r>
              <a:rPr lang="en-US" b="1" baseline="30000"/>
              <a:t>nd</a:t>
            </a:r>
            <a:r>
              <a:rPr lang="en-US" b="1"/>
              <a:t> Driver, Builder </a:t>
            </a:r>
          </a:p>
          <a:p>
            <a:r>
              <a:rPr lang="en-US"/>
              <a:t>I am a 14-year-old who like to play hockey. When I grow up I want to be a professional hockey player.</a:t>
            </a:r>
          </a:p>
          <a:p>
            <a:endParaRPr lang="en-US"/>
          </a:p>
        </p:txBody>
      </p:sp>
      <p:sp>
        <p:nvSpPr>
          <p:cNvPr id="4" name="TextBox 3">
            <a:extLst>
              <a:ext uri="{FF2B5EF4-FFF2-40B4-BE49-F238E27FC236}">
                <a16:creationId xmlns:a16="http://schemas.microsoft.com/office/drawing/2014/main" id="{EE31778C-5BC8-40FC-BE90-CA2E33AED77C}"/>
              </a:ext>
            </a:extLst>
          </p:cNvPr>
          <p:cNvSpPr txBox="1"/>
          <p:nvPr/>
        </p:nvSpPr>
        <p:spPr>
          <a:xfrm>
            <a:off x="3880580" y="7542550"/>
            <a:ext cx="3747541" cy="1169551"/>
          </a:xfrm>
          <a:prstGeom prst="rect">
            <a:avLst/>
          </a:prstGeom>
          <a:noFill/>
        </p:spPr>
        <p:txBody>
          <a:bodyPr wrap="square" rtlCol="0">
            <a:spAutoFit/>
          </a:bodyPr>
          <a:lstStyle/>
          <a:p>
            <a:pPr algn="ctr"/>
            <a:r>
              <a:rPr lang="en-US" b="1"/>
              <a:t>Michael </a:t>
            </a:r>
            <a:r>
              <a:rPr lang="en-US" b="1" err="1"/>
              <a:t>Hassinger</a:t>
            </a:r>
            <a:endParaRPr lang="en-US" b="1"/>
          </a:p>
          <a:p>
            <a:pPr algn="ctr"/>
            <a:r>
              <a:rPr lang="en-US" b="1"/>
              <a:t>Coder and Builder </a:t>
            </a:r>
          </a:p>
          <a:p>
            <a:r>
              <a:rPr lang="en-US"/>
              <a:t>I am a 13-year-old who likes to play Brawl Stars. When I grow up I want to be a cyber security person.</a:t>
            </a:r>
          </a:p>
        </p:txBody>
      </p:sp>
      <p:pic>
        <p:nvPicPr>
          <p:cNvPr id="1026" name="Picture 2">
            <a:extLst>
              <a:ext uri="{FF2B5EF4-FFF2-40B4-BE49-F238E27FC236}">
                <a16:creationId xmlns:a16="http://schemas.microsoft.com/office/drawing/2014/main" id="{537B38A5-C9C7-44CD-8EF1-3BF7C41F9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0" b="20394"/>
          <a:stretch/>
        </p:blipFill>
        <p:spPr bwMode="auto">
          <a:xfrm>
            <a:off x="174259" y="6280879"/>
            <a:ext cx="3705363" cy="3537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0BE78D-7784-4714-9674-9727C4D1D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30" t="16272" r="17194" b="48556"/>
          <a:stretch/>
        </p:blipFill>
        <p:spPr bwMode="auto">
          <a:xfrm>
            <a:off x="4056247" y="2898416"/>
            <a:ext cx="3117954" cy="3537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7042D9-4BF5-4429-BA3C-F631EDBA07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51" t="19077" r="15278" b="45752"/>
          <a:stretch/>
        </p:blipFill>
        <p:spPr bwMode="auto">
          <a:xfrm>
            <a:off x="540712" y="519433"/>
            <a:ext cx="2878112" cy="353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5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2AC4C-D1F0-425F-B926-7D2683FBBA23}"/>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E1BBF486-42F8-497D-A549-04A84698B26A}"/>
              </a:ext>
            </a:extLst>
          </p:cNvPr>
          <p:cNvSpPr txBox="1"/>
          <p:nvPr/>
        </p:nvSpPr>
        <p:spPr>
          <a:xfrm>
            <a:off x="7035800" y="9331900"/>
            <a:ext cx="673350" cy="307777"/>
          </a:xfrm>
          <a:prstGeom prst="rect">
            <a:avLst/>
          </a:prstGeom>
          <a:noFill/>
        </p:spPr>
        <p:txBody>
          <a:bodyPr wrap="square" rtlCol="0">
            <a:spAutoFit/>
          </a:bodyPr>
          <a:lstStyle/>
          <a:p>
            <a:r>
              <a:rPr lang="en-US"/>
              <a:t>22</a:t>
            </a:r>
          </a:p>
        </p:txBody>
      </p:sp>
    </p:spTree>
    <p:extLst>
      <p:ext uri="{BB962C8B-B14F-4D97-AF65-F5344CB8AC3E}">
        <p14:creationId xmlns:p14="http://schemas.microsoft.com/office/powerpoint/2010/main" val="35463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96E6A-087E-4C65-A45D-ED6300E48C4A}"/>
              </a:ext>
            </a:extLst>
          </p:cNvPr>
          <p:cNvPicPr>
            <a:picLocks noChangeAspect="1"/>
          </p:cNvPicPr>
          <p:nvPr/>
        </p:nvPicPr>
        <p:blipFill>
          <a:blip r:embed="rId2"/>
          <a:stretch>
            <a:fillRect/>
          </a:stretch>
        </p:blipFill>
        <p:spPr>
          <a:xfrm>
            <a:off x="0" y="0"/>
            <a:ext cx="7772400" cy="10058400"/>
          </a:xfrm>
          <a:prstGeom prst="rect">
            <a:avLst/>
          </a:prstGeom>
        </p:spPr>
      </p:pic>
      <p:sp>
        <p:nvSpPr>
          <p:cNvPr id="2" name="TextBox 1">
            <a:extLst>
              <a:ext uri="{FF2B5EF4-FFF2-40B4-BE49-F238E27FC236}">
                <a16:creationId xmlns:a16="http://schemas.microsoft.com/office/drawing/2014/main" id="{00966396-3270-E53A-47D8-BC398EFB2DB7}"/>
              </a:ext>
            </a:extLst>
          </p:cNvPr>
          <p:cNvSpPr txBox="1"/>
          <p:nvPr/>
        </p:nvSpPr>
        <p:spPr>
          <a:xfrm>
            <a:off x="7035800" y="9331900"/>
            <a:ext cx="673350" cy="307777"/>
          </a:xfrm>
          <a:prstGeom prst="rect">
            <a:avLst/>
          </a:prstGeom>
          <a:noFill/>
        </p:spPr>
        <p:txBody>
          <a:bodyPr wrap="square" rtlCol="0">
            <a:spAutoFit/>
          </a:bodyPr>
          <a:lstStyle/>
          <a:p>
            <a:r>
              <a:rPr lang="en-US"/>
              <a:t>23</a:t>
            </a:r>
          </a:p>
        </p:txBody>
      </p:sp>
    </p:spTree>
    <p:extLst>
      <p:ext uri="{BB962C8B-B14F-4D97-AF65-F5344CB8AC3E}">
        <p14:creationId xmlns:p14="http://schemas.microsoft.com/office/powerpoint/2010/main" val="3279690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EFCB-6CB8-E8B3-0C6D-295AEE1B3BC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EE4CF0B3-4B3E-E90E-2E95-866BDD0432C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540403-5717-F036-951C-BCCE984E9100}"/>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ABEA89C2-B894-39B1-49CB-19DECCE5D0CE}"/>
              </a:ext>
            </a:extLst>
          </p:cNvPr>
          <p:cNvSpPr>
            <a:spLocks noGrp="1"/>
          </p:cNvSpPr>
          <p:nvPr>
            <p:ph type="subTitle" idx="3"/>
          </p:nvPr>
        </p:nvSpPr>
        <p:spPr/>
        <p:txBody>
          <a:bodyPr/>
          <a:lstStyle/>
          <a:p>
            <a:r>
              <a:rPr lang="en-US"/>
              <a:t>24</a:t>
            </a:r>
          </a:p>
        </p:txBody>
      </p:sp>
    </p:spTree>
    <p:extLst>
      <p:ext uri="{BB962C8B-B14F-4D97-AF65-F5344CB8AC3E}">
        <p14:creationId xmlns:p14="http://schemas.microsoft.com/office/powerpoint/2010/main" val="2570388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3435870"/>
            <a:ext cx="7772400" cy="307945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Brain P</a:t>
            </a:r>
            <a:r>
              <a:rPr lang="en-US">
                <a:solidFill>
                  <a:schemeClr val="bg1"/>
                </a:solidFill>
              </a:rPr>
              <a:t>orts/ Controller Program and Game Map</a:t>
            </a:r>
            <a:endParaRPr>
              <a:solidFill>
                <a:schemeClr val="bg1"/>
              </a:solidFill>
            </a:endParaRPr>
          </a:p>
        </p:txBody>
      </p:sp>
    </p:spTree>
    <p:extLst>
      <p:ext uri="{BB962C8B-B14F-4D97-AF65-F5344CB8AC3E}">
        <p14:creationId xmlns:p14="http://schemas.microsoft.com/office/powerpoint/2010/main" val="185829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PORT</a:t>
            </a:r>
            <a:endParaRPr/>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Radio</a:t>
            </a:r>
            <a:endParaRPr>
              <a:solidFill>
                <a:schemeClr val="dk1"/>
              </a:solidFill>
            </a:endParaRPr>
          </a:p>
          <a:p>
            <a:pPr marL="0" lvl="0" indent="0" algn="l" rtl="0">
              <a:spcBef>
                <a:spcPts val="0"/>
              </a:spcBef>
              <a:spcAft>
                <a:spcPts val="0"/>
              </a:spcAft>
              <a:buNone/>
            </a:pPr>
            <a:endParaRPr/>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Arm </a:t>
            </a:r>
            <a:r>
              <a:rPr lang="en-US"/>
              <a:t>motor</a:t>
            </a:r>
            <a:endParaRPr>
              <a:solidFill>
                <a:schemeClr val="dk1"/>
              </a:solidFill>
            </a:endParaRPr>
          </a:p>
          <a:p>
            <a:pPr marL="0" lvl="0" indent="0" algn="l" rtl="0">
              <a:spcBef>
                <a:spcPts val="0"/>
              </a:spcBef>
              <a:spcAft>
                <a:spcPts val="0"/>
              </a:spcAft>
              <a:buNone/>
            </a:pPr>
            <a:endParaRPr/>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Inertial</a:t>
            </a:r>
            <a:endParaRPr>
              <a:solidFill>
                <a:schemeClr val="dk1"/>
              </a:solidFill>
            </a:endParaRPr>
          </a:p>
          <a:p>
            <a:pPr marL="0" lvl="0" indent="0" algn="l" rtl="0">
              <a:spcBef>
                <a:spcPts val="0"/>
              </a:spcBef>
              <a:spcAft>
                <a:spcPts val="0"/>
              </a:spcAft>
              <a:buNone/>
            </a:pPr>
            <a:endParaRPr/>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Right motorT</a:t>
            </a:r>
            <a:endParaRPr/>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L</a:t>
            </a:r>
            <a:r>
              <a:rPr lang="en"/>
              <a:t>eft motor</a:t>
            </a:r>
            <a:endParaRPr/>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C</a:t>
            </a:r>
            <a:r>
              <a:rPr lang="en-US"/>
              <a:t>l</a:t>
            </a:r>
            <a:r>
              <a:rPr lang="en"/>
              <a:t>aw </a:t>
            </a:r>
            <a:r>
              <a:rPr lang="en-US"/>
              <a:t>motor</a:t>
            </a:r>
            <a:endParaRPr/>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Brain Ports</a:t>
            </a: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10/28/24</a:t>
            </a: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a:t>
            </a:r>
            <a:r>
              <a:rPr lang="en"/>
              <a:t>rm </a:t>
            </a:r>
            <a:r>
              <a:rPr lang="en-US"/>
              <a:t>up</a:t>
            </a:r>
            <a:endParaRPr/>
          </a:p>
        </p:txBody>
      </p:sp>
      <p:sp>
        <p:nvSpPr>
          <p:cNvPr id="322" name="Google Shape;322;p36"/>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Arm down</a:t>
            </a:r>
            <a:endParaRPr/>
          </a:p>
        </p:txBody>
      </p:sp>
      <p:sp>
        <p:nvSpPr>
          <p:cNvPr id="323" name="Google Shape;323;p36"/>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Robot forward</a:t>
            </a:r>
            <a:endParaRPr/>
          </a:p>
        </p:txBody>
      </p:sp>
      <p:sp>
        <p:nvSpPr>
          <p:cNvPr id="324" name="Google Shape;324;p36"/>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Robot turn</a:t>
            </a:r>
            <a:endParaRPr/>
          </a:p>
        </p:txBody>
      </p:sp>
      <p:sp>
        <p:nvSpPr>
          <p:cNvPr id="325" name="Google Shape;325;p36"/>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326" name="Google Shape;326;p36"/>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7" name="Google Shape;327;p36"/>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8" name="Google Shape;328;p36"/>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9" name="Google Shape;329;p36"/>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Claw down</a:t>
            </a:r>
            <a:endParaRPr/>
          </a:p>
        </p:txBody>
      </p:sp>
      <p:sp>
        <p:nvSpPr>
          <p:cNvPr id="330" name="Google Shape;330;p36"/>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Claw up</a:t>
            </a:r>
            <a:endParaRPr/>
          </a:p>
        </p:txBody>
      </p:sp>
      <p:sp>
        <p:nvSpPr>
          <p:cNvPr id="331" name="Google Shape;331;p36"/>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2" name="Google Shape;332;p36"/>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3" name="Google Shape;333;p36"/>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H</a:t>
            </a:r>
            <a:r>
              <a:rPr lang="en"/>
              <a:t>alf speed</a:t>
            </a:r>
            <a:endParaRPr>
              <a:solidFill>
                <a:schemeClr val="dk1"/>
              </a:solidFill>
            </a:endParaRPr>
          </a:p>
          <a:p>
            <a:pPr marL="0" lvl="0" indent="0" algn="r" rtl="0">
              <a:spcBef>
                <a:spcPts val="0"/>
              </a:spcBef>
              <a:spcAft>
                <a:spcPts val="0"/>
              </a:spcAft>
              <a:buNone/>
            </a:pPr>
            <a:endParaRPr/>
          </a:p>
        </p:txBody>
      </p:sp>
      <p:sp>
        <p:nvSpPr>
          <p:cNvPr id="334" name="Google Shape;334;p36"/>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5" name="Google Shape;335;p36"/>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6" name="Google Shape;336;p36"/>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7" name="Google Shape;337;p36"/>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 Ryder remote control program</a:t>
            </a:r>
            <a:endParaRPr/>
          </a:p>
        </p:txBody>
      </p:sp>
      <p:sp>
        <p:nvSpPr>
          <p:cNvPr id="338" name="Google Shape;338;p36"/>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339" name="Google Shape;339;p36"/>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10/28/24</a:t>
            </a:r>
            <a:endParaRPr/>
          </a:p>
        </p:txBody>
      </p:sp>
      <p:sp>
        <p:nvSpPr>
          <p:cNvPr id="340" name="Google Shape;340;p36"/>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18A12F-9C45-9B88-7774-5DC28993ADBA}"/>
              </a:ext>
            </a:extLst>
          </p:cNvPr>
          <p:cNvSpPr>
            <a:spLocks noGrp="1"/>
          </p:cNvSpPr>
          <p:nvPr>
            <p:ph type="subTitle" idx="1"/>
          </p:nvPr>
        </p:nvSpPr>
        <p:spPr/>
        <p:txBody>
          <a:bodyPr/>
          <a:lstStyle/>
          <a:p>
            <a:r>
              <a:rPr lang="en-US"/>
              <a:t>Arm Up</a:t>
            </a:r>
          </a:p>
        </p:txBody>
      </p:sp>
      <p:sp>
        <p:nvSpPr>
          <p:cNvPr id="3" name="Subtitle 2">
            <a:extLst>
              <a:ext uri="{FF2B5EF4-FFF2-40B4-BE49-F238E27FC236}">
                <a16:creationId xmlns:a16="http://schemas.microsoft.com/office/drawing/2014/main" id="{22D6F8A6-9DD1-6389-A2DC-B23CDE0576F2}"/>
              </a:ext>
            </a:extLst>
          </p:cNvPr>
          <p:cNvSpPr>
            <a:spLocks noGrp="1"/>
          </p:cNvSpPr>
          <p:nvPr>
            <p:ph type="subTitle" idx="2"/>
          </p:nvPr>
        </p:nvSpPr>
        <p:spPr/>
        <p:txBody>
          <a:bodyPr/>
          <a:lstStyle/>
          <a:p>
            <a:r>
              <a:rPr lang="en-US"/>
              <a:t>Arm Down </a:t>
            </a:r>
          </a:p>
        </p:txBody>
      </p:sp>
      <p:sp>
        <p:nvSpPr>
          <p:cNvPr id="4" name="Subtitle 3">
            <a:extLst>
              <a:ext uri="{FF2B5EF4-FFF2-40B4-BE49-F238E27FC236}">
                <a16:creationId xmlns:a16="http://schemas.microsoft.com/office/drawing/2014/main" id="{CF03FBE3-03CE-9FAE-D7E5-EEF15EA0D286}"/>
              </a:ext>
            </a:extLst>
          </p:cNvPr>
          <p:cNvSpPr>
            <a:spLocks noGrp="1"/>
          </p:cNvSpPr>
          <p:nvPr>
            <p:ph type="subTitle" idx="3"/>
          </p:nvPr>
        </p:nvSpPr>
        <p:spPr>
          <a:xfrm>
            <a:off x="-18575" y="3320825"/>
            <a:ext cx="1436100" cy="304800"/>
          </a:xfrm>
        </p:spPr>
        <p:txBody>
          <a:bodyPr/>
          <a:lstStyle/>
          <a:p>
            <a:r>
              <a:rPr lang="en-US"/>
              <a:t>Robot Forward</a:t>
            </a:r>
          </a:p>
        </p:txBody>
      </p:sp>
      <p:sp>
        <p:nvSpPr>
          <p:cNvPr id="5" name="Subtitle 4">
            <a:extLst>
              <a:ext uri="{FF2B5EF4-FFF2-40B4-BE49-F238E27FC236}">
                <a16:creationId xmlns:a16="http://schemas.microsoft.com/office/drawing/2014/main" id="{C90D988A-AAC2-3572-FD01-C91626860E47}"/>
              </a:ext>
            </a:extLst>
          </p:cNvPr>
          <p:cNvSpPr>
            <a:spLocks noGrp="1"/>
          </p:cNvSpPr>
          <p:nvPr>
            <p:ph type="subTitle" idx="4"/>
          </p:nvPr>
        </p:nvSpPr>
        <p:spPr>
          <a:xfrm>
            <a:off x="171925" y="4421500"/>
            <a:ext cx="1436100" cy="304800"/>
          </a:xfrm>
        </p:spPr>
        <p:txBody>
          <a:bodyPr/>
          <a:lstStyle/>
          <a:p>
            <a:r>
              <a:rPr lang="en-US"/>
              <a:t>Stick </a:t>
            </a:r>
          </a:p>
        </p:txBody>
      </p:sp>
      <p:sp>
        <p:nvSpPr>
          <p:cNvPr id="6" name="Subtitle 5">
            <a:extLst>
              <a:ext uri="{FF2B5EF4-FFF2-40B4-BE49-F238E27FC236}">
                <a16:creationId xmlns:a16="http://schemas.microsoft.com/office/drawing/2014/main" id="{DA4F4DD4-05AE-B72B-2119-0846D5A9F8E4}"/>
              </a:ext>
            </a:extLst>
          </p:cNvPr>
          <p:cNvSpPr>
            <a:spLocks noGrp="1"/>
          </p:cNvSpPr>
          <p:nvPr>
            <p:ph type="subTitle" idx="5"/>
          </p:nvPr>
        </p:nvSpPr>
        <p:spPr/>
        <p:txBody>
          <a:bodyPr/>
          <a:lstStyle/>
          <a:p>
            <a:r>
              <a:rPr lang="en-US"/>
              <a:t>Button</a:t>
            </a:r>
          </a:p>
        </p:txBody>
      </p:sp>
      <p:sp>
        <p:nvSpPr>
          <p:cNvPr id="7" name="Subtitle 6">
            <a:extLst>
              <a:ext uri="{FF2B5EF4-FFF2-40B4-BE49-F238E27FC236}">
                <a16:creationId xmlns:a16="http://schemas.microsoft.com/office/drawing/2014/main" id="{16EAE0B5-5BC4-35A0-696B-129FD2F6019E}"/>
              </a:ext>
            </a:extLst>
          </p:cNvPr>
          <p:cNvSpPr>
            <a:spLocks noGrp="1"/>
          </p:cNvSpPr>
          <p:nvPr>
            <p:ph type="subTitle" idx="6"/>
          </p:nvPr>
        </p:nvSpPr>
        <p:spPr/>
        <p:txBody>
          <a:bodyPr/>
          <a:lstStyle/>
          <a:p>
            <a:r>
              <a:rPr lang="en-US"/>
              <a:t>Button </a:t>
            </a:r>
          </a:p>
        </p:txBody>
      </p:sp>
      <p:sp>
        <p:nvSpPr>
          <p:cNvPr id="8" name="Subtitle 7">
            <a:extLst>
              <a:ext uri="{FF2B5EF4-FFF2-40B4-BE49-F238E27FC236}">
                <a16:creationId xmlns:a16="http://schemas.microsoft.com/office/drawing/2014/main" id="{762F25BB-451F-5C48-824D-71C4CF7C8D40}"/>
              </a:ext>
            </a:extLst>
          </p:cNvPr>
          <p:cNvSpPr>
            <a:spLocks noGrp="1"/>
          </p:cNvSpPr>
          <p:nvPr>
            <p:ph type="subTitle" idx="7"/>
          </p:nvPr>
        </p:nvSpPr>
        <p:spPr/>
        <p:txBody>
          <a:bodyPr/>
          <a:lstStyle/>
          <a:p>
            <a:r>
              <a:rPr lang="en-US"/>
              <a:t>Button </a:t>
            </a:r>
          </a:p>
        </p:txBody>
      </p:sp>
      <p:sp>
        <p:nvSpPr>
          <p:cNvPr id="9" name="Subtitle 8">
            <a:extLst>
              <a:ext uri="{FF2B5EF4-FFF2-40B4-BE49-F238E27FC236}">
                <a16:creationId xmlns:a16="http://schemas.microsoft.com/office/drawing/2014/main" id="{811E7D67-B890-A806-993A-0F550E85D9C9}"/>
              </a:ext>
            </a:extLst>
          </p:cNvPr>
          <p:cNvSpPr>
            <a:spLocks noGrp="1"/>
          </p:cNvSpPr>
          <p:nvPr>
            <p:ph type="subTitle" idx="8"/>
          </p:nvPr>
        </p:nvSpPr>
        <p:spPr/>
        <p:txBody>
          <a:bodyPr/>
          <a:lstStyle/>
          <a:p>
            <a:r>
              <a:rPr lang="en-US"/>
              <a:t>Button</a:t>
            </a:r>
          </a:p>
        </p:txBody>
      </p:sp>
      <p:sp>
        <p:nvSpPr>
          <p:cNvPr id="10" name="Subtitle 9">
            <a:extLst>
              <a:ext uri="{FF2B5EF4-FFF2-40B4-BE49-F238E27FC236}">
                <a16:creationId xmlns:a16="http://schemas.microsoft.com/office/drawing/2014/main" id="{36191E90-8B91-D1F8-3D9B-654F848F3A09}"/>
              </a:ext>
            </a:extLst>
          </p:cNvPr>
          <p:cNvSpPr>
            <a:spLocks noGrp="1"/>
          </p:cNvSpPr>
          <p:nvPr>
            <p:ph type="subTitle" idx="9"/>
          </p:nvPr>
        </p:nvSpPr>
        <p:spPr/>
        <p:txBody>
          <a:bodyPr/>
          <a:lstStyle/>
          <a:p>
            <a:r>
              <a:rPr lang="en-US"/>
              <a:t>Claw Up</a:t>
            </a:r>
          </a:p>
        </p:txBody>
      </p:sp>
      <p:sp>
        <p:nvSpPr>
          <p:cNvPr id="11" name="Subtitle 10">
            <a:extLst>
              <a:ext uri="{FF2B5EF4-FFF2-40B4-BE49-F238E27FC236}">
                <a16:creationId xmlns:a16="http://schemas.microsoft.com/office/drawing/2014/main" id="{3E36AA50-423D-5B13-3BF9-66C6FDDD9A0A}"/>
              </a:ext>
            </a:extLst>
          </p:cNvPr>
          <p:cNvSpPr>
            <a:spLocks noGrp="1"/>
          </p:cNvSpPr>
          <p:nvPr>
            <p:ph type="subTitle" idx="13"/>
          </p:nvPr>
        </p:nvSpPr>
        <p:spPr/>
        <p:txBody>
          <a:bodyPr/>
          <a:lstStyle/>
          <a:p>
            <a:r>
              <a:rPr lang="en-US"/>
              <a:t> Claw Down </a:t>
            </a:r>
          </a:p>
        </p:txBody>
      </p:sp>
      <p:sp>
        <p:nvSpPr>
          <p:cNvPr id="12" name="Subtitle 11">
            <a:extLst>
              <a:ext uri="{FF2B5EF4-FFF2-40B4-BE49-F238E27FC236}">
                <a16:creationId xmlns:a16="http://schemas.microsoft.com/office/drawing/2014/main" id="{36E02F25-7B46-508F-65D4-780E1E1EA0D2}"/>
              </a:ext>
            </a:extLst>
          </p:cNvPr>
          <p:cNvSpPr>
            <a:spLocks noGrp="1"/>
          </p:cNvSpPr>
          <p:nvPr>
            <p:ph type="subTitle" idx="14"/>
          </p:nvPr>
        </p:nvSpPr>
        <p:spPr/>
        <p:txBody>
          <a:bodyPr/>
          <a:lstStyle/>
          <a:p>
            <a:r>
              <a:rPr lang="en-US"/>
              <a:t>Stick</a:t>
            </a:r>
          </a:p>
        </p:txBody>
      </p:sp>
      <p:sp>
        <p:nvSpPr>
          <p:cNvPr id="13" name="Subtitle 12">
            <a:extLst>
              <a:ext uri="{FF2B5EF4-FFF2-40B4-BE49-F238E27FC236}">
                <a16:creationId xmlns:a16="http://schemas.microsoft.com/office/drawing/2014/main" id="{5E4CCD68-5F06-0C92-D69B-F7416FA085A7}"/>
              </a:ext>
            </a:extLst>
          </p:cNvPr>
          <p:cNvSpPr>
            <a:spLocks noGrp="1"/>
          </p:cNvSpPr>
          <p:nvPr>
            <p:ph type="subTitle" idx="15"/>
          </p:nvPr>
        </p:nvSpPr>
        <p:spPr/>
        <p:txBody>
          <a:bodyPr/>
          <a:lstStyle/>
          <a:p>
            <a:r>
              <a:rPr lang="en-US"/>
              <a:t>Robot Turn </a:t>
            </a:r>
          </a:p>
        </p:txBody>
      </p:sp>
      <p:sp>
        <p:nvSpPr>
          <p:cNvPr id="14" name="Subtitle 13">
            <a:extLst>
              <a:ext uri="{FF2B5EF4-FFF2-40B4-BE49-F238E27FC236}">
                <a16:creationId xmlns:a16="http://schemas.microsoft.com/office/drawing/2014/main" id="{50769359-9541-52F1-739C-9130918755E6}"/>
              </a:ext>
            </a:extLst>
          </p:cNvPr>
          <p:cNvSpPr>
            <a:spLocks noGrp="1"/>
          </p:cNvSpPr>
          <p:nvPr>
            <p:ph type="subTitle" idx="16"/>
          </p:nvPr>
        </p:nvSpPr>
        <p:spPr/>
        <p:txBody>
          <a:bodyPr/>
          <a:lstStyle/>
          <a:p>
            <a:r>
              <a:rPr lang="en-US"/>
              <a:t>Button</a:t>
            </a:r>
          </a:p>
        </p:txBody>
      </p:sp>
      <p:sp>
        <p:nvSpPr>
          <p:cNvPr id="15" name="Subtitle 14">
            <a:extLst>
              <a:ext uri="{FF2B5EF4-FFF2-40B4-BE49-F238E27FC236}">
                <a16:creationId xmlns:a16="http://schemas.microsoft.com/office/drawing/2014/main" id="{948BA2F8-9F11-9E05-A424-069D8F0C6B97}"/>
              </a:ext>
            </a:extLst>
          </p:cNvPr>
          <p:cNvSpPr>
            <a:spLocks noGrp="1"/>
          </p:cNvSpPr>
          <p:nvPr>
            <p:ph type="subTitle" idx="17"/>
          </p:nvPr>
        </p:nvSpPr>
        <p:spPr/>
        <p:txBody>
          <a:bodyPr/>
          <a:lstStyle/>
          <a:p>
            <a:r>
              <a:rPr lang="en-US"/>
              <a:t>Button</a:t>
            </a:r>
          </a:p>
        </p:txBody>
      </p:sp>
      <p:sp>
        <p:nvSpPr>
          <p:cNvPr id="16" name="Subtitle 15">
            <a:extLst>
              <a:ext uri="{FF2B5EF4-FFF2-40B4-BE49-F238E27FC236}">
                <a16:creationId xmlns:a16="http://schemas.microsoft.com/office/drawing/2014/main" id="{C5E62505-B9BC-D947-0E21-062B612CD3A3}"/>
              </a:ext>
            </a:extLst>
          </p:cNvPr>
          <p:cNvSpPr>
            <a:spLocks noGrp="1"/>
          </p:cNvSpPr>
          <p:nvPr>
            <p:ph type="subTitle" idx="18"/>
          </p:nvPr>
        </p:nvSpPr>
        <p:spPr/>
        <p:txBody>
          <a:bodyPr/>
          <a:lstStyle/>
          <a:p>
            <a:r>
              <a:rPr lang="en-US"/>
              <a:t>Button</a:t>
            </a:r>
          </a:p>
        </p:txBody>
      </p:sp>
      <p:sp>
        <p:nvSpPr>
          <p:cNvPr id="17" name="Subtitle 16">
            <a:extLst>
              <a:ext uri="{FF2B5EF4-FFF2-40B4-BE49-F238E27FC236}">
                <a16:creationId xmlns:a16="http://schemas.microsoft.com/office/drawing/2014/main" id="{F4597A50-621F-A117-FC9F-5B116430441A}"/>
              </a:ext>
            </a:extLst>
          </p:cNvPr>
          <p:cNvSpPr>
            <a:spLocks noGrp="1"/>
          </p:cNvSpPr>
          <p:nvPr>
            <p:ph type="subTitle" idx="19"/>
          </p:nvPr>
        </p:nvSpPr>
        <p:spPr/>
        <p:txBody>
          <a:bodyPr/>
          <a:lstStyle/>
          <a:p>
            <a:r>
              <a:rPr lang="en-US"/>
              <a:t>Button</a:t>
            </a:r>
          </a:p>
        </p:txBody>
      </p:sp>
      <p:sp>
        <p:nvSpPr>
          <p:cNvPr id="18" name="Title 17">
            <a:extLst>
              <a:ext uri="{FF2B5EF4-FFF2-40B4-BE49-F238E27FC236}">
                <a16:creationId xmlns:a16="http://schemas.microsoft.com/office/drawing/2014/main" id="{F3DCE8AB-0169-7873-0380-95DF0F98770A}"/>
              </a:ext>
            </a:extLst>
          </p:cNvPr>
          <p:cNvSpPr>
            <a:spLocks noGrp="1"/>
          </p:cNvSpPr>
          <p:nvPr>
            <p:ph type="title"/>
          </p:nvPr>
        </p:nvSpPr>
        <p:spPr/>
        <p:txBody>
          <a:bodyPr/>
          <a:lstStyle/>
          <a:p>
            <a:r>
              <a:rPr lang="en-US"/>
              <a:t>Abby remote control program </a:t>
            </a:r>
          </a:p>
        </p:txBody>
      </p:sp>
      <p:sp>
        <p:nvSpPr>
          <p:cNvPr id="19" name="Subtitle 18">
            <a:extLst>
              <a:ext uri="{FF2B5EF4-FFF2-40B4-BE49-F238E27FC236}">
                <a16:creationId xmlns:a16="http://schemas.microsoft.com/office/drawing/2014/main" id="{837FBBDE-A39D-FF85-5050-C52F1CEB94E3}"/>
              </a:ext>
            </a:extLst>
          </p:cNvPr>
          <p:cNvSpPr>
            <a:spLocks noGrp="1"/>
          </p:cNvSpPr>
          <p:nvPr>
            <p:ph type="subTitle" idx="20"/>
          </p:nvPr>
        </p:nvSpPr>
        <p:spPr/>
        <p:txBody>
          <a:bodyPr/>
          <a:lstStyle/>
          <a:p>
            <a:r>
              <a:rPr lang="en-US"/>
              <a:t>Abigail Way </a:t>
            </a:r>
          </a:p>
        </p:txBody>
      </p:sp>
      <p:sp>
        <p:nvSpPr>
          <p:cNvPr id="20" name="Subtitle 19">
            <a:extLst>
              <a:ext uri="{FF2B5EF4-FFF2-40B4-BE49-F238E27FC236}">
                <a16:creationId xmlns:a16="http://schemas.microsoft.com/office/drawing/2014/main" id="{291EA49C-BFE7-3EB8-7455-D3B3216C6C84}"/>
              </a:ext>
            </a:extLst>
          </p:cNvPr>
          <p:cNvSpPr>
            <a:spLocks noGrp="1"/>
          </p:cNvSpPr>
          <p:nvPr>
            <p:ph type="subTitle" idx="21"/>
          </p:nvPr>
        </p:nvSpPr>
        <p:spPr/>
        <p:txBody>
          <a:bodyPr/>
          <a:lstStyle/>
          <a:p>
            <a:r>
              <a:rPr lang="en-US"/>
              <a:t>11/1/24</a:t>
            </a:r>
          </a:p>
        </p:txBody>
      </p:sp>
      <p:sp>
        <p:nvSpPr>
          <p:cNvPr id="21" name="Subtitle 20">
            <a:extLst>
              <a:ext uri="{FF2B5EF4-FFF2-40B4-BE49-F238E27FC236}">
                <a16:creationId xmlns:a16="http://schemas.microsoft.com/office/drawing/2014/main" id="{147D33AC-35D0-755F-E3C3-D68AC1608511}"/>
              </a:ext>
            </a:extLst>
          </p:cNvPr>
          <p:cNvSpPr>
            <a:spLocks noGrp="1"/>
          </p:cNvSpPr>
          <p:nvPr>
            <p:ph type="subTitle" idx="22"/>
          </p:nvPr>
        </p:nvSpPr>
        <p:spPr/>
        <p:txBody>
          <a:bodyPr/>
          <a:lstStyle/>
          <a:p>
            <a:r>
              <a:rPr lang="en-US"/>
              <a:t>27</a:t>
            </a:r>
          </a:p>
        </p:txBody>
      </p:sp>
    </p:spTree>
    <p:extLst>
      <p:ext uri="{BB962C8B-B14F-4D97-AF65-F5344CB8AC3E}">
        <p14:creationId xmlns:p14="http://schemas.microsoft.com/office/powerpoint/2010/main" val="201658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Grabber</a:t>
            </a:r>
            <a:endParaRPr/>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Inertial</a:t>
            </a:r>
            <a:endParaRPr>
              <a:solidFill>
                <a:schemeClr val="dk1"/>
              </a:solidFill>
            </a:endParaRPr>
          </a:p>
          <a:p>
            <a:pPr marL="0" lvl="0" indent="0" algn="l" rtl="0">
              <a:spcBef>
                <a:spcPts val="0"/>
              </a:spcBef>
              <a:spcAft>
                <a:spcPts val="0"/>
              </a:spcAft>
              <a:buNone/>
            </a:pPr>
            <a:endParaRPr/>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Radio</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Inertial</a:t>
            </a:r>
            <a:endParaRPr>
              <a:solidFill>
                <a:schemeClr val="dk1"/>
              </a:solidFill>
            </a:endParaRPr>
          </a:p>
          <a:p>
            <a:pPr marL="0" lvl="0" indent="0" algn="l" rtl="0">
              <a:spcBef>
                <a:spcPts val="0"/>
              </a:spcBef>
              <a:spcAft>
                <a:spcPts val="0"/>
              </a:spcAft>
              <a:buNone/>
            </a:pPr>
            <a:endParaRPr/>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Right motorT</a:t>
            </a:r>
            <a:endParaRPr/>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a:t>L</a:t>
            </a:r>
            <a:r>
              <a:rPr lang="en"/>
              <a:t>eft motor</a:t>
            </a:r>
            <a:endParaRPr/>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I</a:t>
            </a:r>
            <a:r>
              <a:rPr lang="en-US" err="1"/>
              <a:t>ntake</a:t>
            </a:r>
            <a:r>
              <a:rPr lang="en-US"/>
              <a:t> Lift</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C</a:t>
            </a:r>
            <a:r>
              <a:rPr lang="en-US"/>
              <a:t>l</a:t>
            </a:r>
            <a:r>
              <a:rPr lang="en"/>
              <a:t>aw </a:t>
            </a:r>
            <a:r>
              <a:rPr lang="en-US"/>
              <a:t>motor</a:t>
            </a:r>
            <a:endParaRPr/>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Intake spinner</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Brain Ports</a:t>
            </a: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Dimas Tarin</a:t>
            </a: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12/11/24</a:t>
            </a: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28</a:t>
            </a:r>
            <a:endParaRPr/>
          </a:p>
        </p:txBody>
      </p:sp>
    </p:spTree>
    <p:extLst>
      <p:ext uri="{BB962C8B-B14F-4D97-AF65-F5344CB8AC3E}">
        <p14:creationId xmlns:p14="http://schemas.microsoft.com/office/powerpoint/2010/main" val="2577858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High Stakes Field</a:t>
            </a:r>
            <a:endParaRPr/>
          </a:p>
        </p:txBody>
      </p:sp>
      <p:sp>
        <p:nvSpPr>
          <p:cNvPr id="346" name="Google Shape;346;p3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8" name="Google Shape;348;p3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29</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8"/>
          <p:cNvPicPr preferRelativeResize="0"/>
          <p:nvPr/>
        </p:nvPicPr>
        <p:blipFill>
          <a:blip r:embed="rId3">
            <a:alphaModFix/>
          </a:blip>
          <a:stretch>
            <a:fillRect/>
          </a:stretch>
        </p:blipFill>
        <p:spPr>
          <a:xfrm>
            <a:off x="1917098" y="3960787"/>
            <a:ext cx="291575" cy="291573"/>
          </a:xfrm>
          <a:prstGeom prst="rect">
            <a:avLst/>
          </a:prstGeom>
          <a:noFill/>
          <a:ln>
            <a:noFill/>
          </a:ln>
        </p:spPr>
      </p:pic>
      <p:sp>
        <p:nvSpPr>
          <p:cNvPr id="354" name="Google Shape;354;p3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“High Stakes” Starting Field with Moveable Game Objects</a:t>
            </a:r>
            <a:endParaRPr/>
          </a:p>
        </p:txBody>
      </p:sp>
      <p:sp>
        <p:nvSpPr>
          <p:cNvPr id="355" name="Google Shape;355;p3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6" name="Google Shape;356;p3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7" name="Google Shape;357;p3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30</a:t>
            </a:r>
            <a:endParaRPr/>
          </a:p>
        </p:txBody>
      </p:sp>
      <p:pic>
        <p:nvPicPr>
          <p:cNvPr id="358" name="Google Shape;358;p38"/>
          <p:cNvPicPr preferRelativeResize="0"/>
          <p:nvPr/>
        </p:nvPicPr>
        <p:blipFill>
          <a:blip r:embed="rId4">
            <a:alphaModFix/>
          </a:blip>
          <a:stretch>
            <a:fillRect/>
          </a:stretch>
        </p:blipFill>
        <p:spPr>
          <a:xfrm rot="5400000">
            <a:off x="1124034" y="2272381"/>
            <a:ext cx="291575" cy="291573"/>
          </a:xfrm>
          <a:prstGeom prst="rect">
            <a:avLst/>
          </a:prstGeom>
          <a:noFill/>
          <a:ln>
            <a:noFill/>
          </a:ln>
        </p:spPr>
      </p:pic>
      <p:pic>
        <p:nvPicPr>
          <p:cNvPr id="359" name="Google Shape;359;p38"/>
          <p:cNvPicPr preferRelativeResize="0"/>
          <p:nvPr/>
        </p:nvPicPr>
        <p:blipFill>
          <a:blip r:embed="rId3">
            <a:alphaModFix/>
          </a:blip>
          <a:stretch>
            <a:fillRect/>
          </a:stretch>
        </p:blipFill>
        <p:spPr>
          <a:xfrm>
            <a:off x="3745388" y="7154627"/>
            <a:ext cx="291575" cy="291573"/>
          </a:xfrm>
          <a:prstGeom prst="rect">
            <a:avLst/>
          </a:prstGeom>
          <a:noFill/>
          <a:ln>
            <a:noFill/>
          </a:ln>
        </p:spPr>
      </p:pic>
      <p:pic>
        <p:nvPicPr>
          <p:cNvPr id="360" name="Google Shape;360;p38"/>
          <p:cNvPicPr preferRelativeResize="0"/>
          <p:nvPr/>
        </p:nvPicPr>
        <p:blipFill>
          <a:blip r:embed="rId4">
            <a:alphaModFix/>
          </a:blip>
          <a:stretch>
            <a:fillRect/>
          </a:stretch>
        </p:blipFill>
        <p:spPr>
          <a:xfrm>
            <a:off x="4661875" y="8100025"/>
            <a:ext cx="291575" cy="291573"/>
          </a:xfrm>
          <a:prstGeom prst="rect">
            <a:avLst/>
          </a:prstGeom>
          <a:noFill/>
          <a:ln>
            <a:noFill/>
          </a:ln>
        </p:spPr>
      </p:pic>
      <p:pic>
        <p:nvPicPr>
          <p:cNvPr id="361" name="Google Shape;361;p38"/>
          <p:cNvPicPr preferRelativeResize="0"/>
          <p:nvPr/>
        </p:nvPicPr>
        <p:blipFill>
          <a:blip r:embed="rId3">
            <a:alphaModFix/>
          </a:blip>
          <a:stretch>
            <a:fillRect/>
          </a:stretch>
        </p:blipFill>
        <p:spPr>
          <a:xfrm>
            <a:off x="3745388" y="6713708"/>
            <a:ext cx="291575" cy="291573"/>
          </a:xfrm>
          <a:prstGeom prst="rect">
            <a:avLst/>
          </a:prstGeom>
          <a:noFill/>
          <a:ln>
            <a:noFill/>
          </a:ln>
        </p:spPr>
      </p:pic>
      <p:pic>
        <p:nvPicPr>
          <p:cNvPr id="362" name="Google Shape;362;p38"/>
          <p:cNvPicPr preferRelativeResize="0"/>
          <p:nvPr/>
        </p:nvPicPr>
        <p:blipFill>
          <a:blip r:embed="rId4">
            <a:alphaModFix/>
          </a:blip>
          <a:stretch>
            <a:fillRect/>
          </a:stretch>
        </p:blipFill>
        <p:spPr>
          <a:xfrm>
            <a:off x="3745401" y="6736317"/>
            <a:ext cx="291575" cy="291573"/>
          </a:xfrm>
          <a:prstGeom prst="rect">
            <a:avLst/>
          </a:prstGeom>
          <a:noFill/>
          <a:ln>
            <a:noFill/>
          </a:ln>
        </p:spPr>
      </p:pic>
      <p:pic>
        <p:nvPicPr>
          <p:cNvPr id="363" name="Google Shape;363;p38"/>
          <p:cNvPicPr preferRelativeResize="0"/>
          <p:nvPr/>
        </p:nvPicPr>
        <p:blipFill>
          <a:blip r:embed="rId3">
            <a:alphaModFix/>
          </a:blip>
          <a:stretch>
            <a:fillRect/>
          </a:stretch>
        </p:blipFill>
        <p:spPr>
          <a:xfrm rot="5400000">
            <a:off x="1104910" y="2251420"/>
            <a:ext cx="291575" cy="291573"/>
          </a:xfrm>
          <a:prstGeom prst="rect">
            <a:avLst/>
          </a:prstGeom>
          <a:noFill/>
          <a:ln>
            <a:noFill/>
          </a:ln>
        </p:spPr>
      </p:pic>
      <p:pic>
        <p:nvPicPr>
          <p:cNvPr id="364" name="Google Shape;364;p38"/>
          <p:cNvPicPr preferRelativeResize="0"/>
          <p:nvPr/>
        </p:nvPicPr>
        <p:blipFill>
          <a:blip r:embed="rId4">
            <a:alphaModFix/>
          </a:blip>
          <a:stretch>
            <a:fillRect/>
          </a:stretch>
        </p:blipFill>
        <p:spPr>
          <a:xfrm rot="5400000">
            <a:off x="1086993" y="2231433"/>
            <a:ext cx="291575" cy="291573"/>
          </a:xfrm>
          <a:prstGeom prst="rect">
            <a:avLst/>
          </a:prstGeom>
          <a:noFill/>
          <a:ln>
            <a:noFill/>
          </a:ln>
        </p:spPr>
      </p:pic>
      <p:pic>
        <p:nvPicPr>
          <p:cNvPr id="365" name="Google Shape;365;p38"/>
          <p:cNvPicPr preferRelativeResize="0"/>
          <p:nvPr/>
        </p:nvPicPr>
        <p:blipFill>
          <a:blip r:embed="rId3">
            <a:alphaModFix/>
          </a:blip>
          <a:stretch>
            <a:fillRect/>
          </a:stretch>
        </p:blipFill>
        <p:spPr>
          <a:xfrm rot="5400000">
            <a:off x="1068908" y="2211420"/>
            <a:ext cx="291575" cy="291573"/>
          </a:xfrm>
          <a:prstGeom prst="rect">
            <a:avLst/>
          </a:prstGeom>
          <a:noFill/>
          <a:ln>
            <a:noFill/>
          </a:ln>
        </p:spPr>
      </p:pic>
      <p:pic>
        <p:nvPicPr>
          <p:cNvPr id="366" name="Google Shape;366;p38"/>
          <p:cNvPicPr preferRelativeResize="0"/>
          <p:nvPr/>
        </p:nvPicPr>
        <p:blipFill>
          <a:blip r:embed="rId3">
            <a:alphaModFix/>
          </a:blip>
          <a:stretch>
            <a:fillRect/>
          </a:stretch>
        </p:blipFill>
        <p:spPr>
          <a:xfrm rot="-5400000">
            <a:off x="6354761" y="7498821"/>
            <a:ext cx="291575" cy="291573"/>
          </a:xfrm>
          <a:prstGeom prst="rect">
            <a:avLst/>
          </a:prstGeom>
          <a:noFill/>
          <a:ln>
            <a:noFill/>
          </a:ln>
        </p:spPr>
      </p:pic>
      <p:pic>
        <p:nvPicPr>
          <p:cNvPr id="367" name="Google Shape;367;p38"/>
          <p:cNvPicPr preferRelativeResize="0"/>
          <p:nvPr/>
        </p:nvPicPr>
        <p:blipFill>
          <a:blip r:embed="rId4">
            <a:alphaModFix/>
          </a:blip>
          <a:stretch>
            <a:fillRect/>
          </a:stretch>
        </p:blipFill>
        <p:spPr>
          <a:xfrm rot="-5400000">
            <a:off x="6372679" y="7518808"/>
            <a:ext cx="291575" cy="291573"/>
          </a:xfrm>
          <a:prstGeom prst="rect">
            <a:avLst/>
          </a:prstGeom>
          <a:noFill/>
          <a:ln>
            <a:noFill/>
          </a:ln>
        </p:spPr>
      </p:pic>
      <p:pic>
        <p:nvPicPr>
          <p:cNvPr id="368" name="Google Shape;368;p38"/>
          <p:cNvPicPr preferRelativeResize="0"/>
          <p:nvPr/>
        </p:nvPicPr>
        <p:blipFill>
          <a:blip r:embed="rId3">
            <a:alphaModFix/>
          </a:blip>
          <a:stretch>
            <a:fillRect/>
          </a:stretch>
        </p:blipFill>
        <p:spPr>
          <a:xfrm rot="-5400000">
            <a:off x="6390764" y="7538821"/>
            <a:ext cx="291575" cy="291573"/>
          </a:xfrm>
          <a:prstGeom prst="rect">
            <a:avLst/>
          </a:prstGeom>
          <a:noFill/>
          <a:ln>
            <a:noFill/>
          </a:ln>
        </p:spPr>
      </p:pic>
      <p:pic>
        <p:nvPicPr>
          <p:cNvPr id="369" name="Google Shape;369;p38"/>
          <p:cNvPicPr preferRelativeResize="0"/>
          <p:nvPr/>
        </p:nvPicPr>
        <p:blipFill>
          <a:blip r:embed="rId4">
            <a:alphaModFix/>
          </a:blip>
          <a:stretch>
            <a:fillRect/>
          </a:stretch>
        </p:blipFill>
        <p:spPr>
          <a:xfrm>
            <a:off x="2832925" y="8100025"/>
            <a:ext cx="291575" cy="291573"/>
          </a:xfrm>
          <a:prstGeom prst="rect">
            <a:avLst/>
          </a:prstGeom>
          <a:noFill/>
          <a:ln>
            <a:noFill/>
          </a:ln>
        </p:spPr>
      </p:pic>
      <p:pic>
        <p:nvPicPr>
          <p:cNvPr id="370" name="Google Shape;370;p38"/>
          <p:cNvPicPr preferRelativeResize="0"/>
          <p:nvPr/>
        </p:nvPicPr>
        <p:blipFill>
          <a:blip r:embed="rId4">
            <a:alphaModFix/>
          </a:blip>
          <a:stretch>
            <a:fillRect/>
          </a:stretch>
        </p:blipFill>
        <p:spPr>
          <a:xfrm>
            <a:off x="6410773" y="7554830"/>
            <a:ext cx="291575" cy="291573"/>
          </a:xfrm>
          <a:prstGeom prst="rect">
            <a:avLst/>
          </a:prstGeom>
          <a:noFill/>
          <a:ln>
            <a:noFill/>
          </a:ln>
        </p:spPr>
      </p:pic>
      <p:pic>
        <p:nvPicPr>
          <p:cNvPr id="371" name="Google Shape;371;p38"/>
          <p:cNvPicPr preferRelativeResize="0"/>
          <p:nvPr/>
        </p:nvPicPr>
        <p:blipFill>
          <a:blip r:embed="rId3">
            <a:alphaModFix/>
          </a:blip>
          <a:stretch>
            <a:fillRect/>
          </a:stretch>
        </p:blipFill>
        <p:spPr>
          <a:xfrm>
            <a:off x="5573843" y="6708033"/>
            <a:ext cx="291575" cy="291573"/>
          </a:xfrm>
          <a:prstGeom prst="rect">
            <a:avLst/>
          </a:prstGeom>
          <a:noFill/>
          <a:ln>
            <a:noFill/>
          </a:ln>
        </p:spPr>
      </p:pic>
      <p:pic>
        <p:nvPicPr>
          <p:cNvPr id="372" name="Google Shape;372;p38"/>
          <p:cNvPicPr preferRelativeResize="0"/>
          <p:nvPr/>
        </p:nvPicPr>
        <p:blipFill>
          <a:blip r:embed="rId3">
            <a:alphaModFix/>
          </a:blip>
          <a:stretch>
            <a:fillRect/>
          </a:stretch>
        </p:blipFill>
        <p:spPr>
          <a:xfrm rot="5400000">
            <a:off x="1778472" y="4743275"/>
            <a:ext cx="291575" cy="291573"/>
          </a:xfrm>
          <a:prstGeom prst="rect">
            <a:avLst/>
          </a:prstGeom>
          <a:noFill/>
          <a:ln>
            <a:noFill/>
          </a:ln>
        </p:spPr>
      </p:pic>
      <p:pic>
        <p:nvPicPr>
          <p:cNvPr id="373" name="Google Shape;373;p38"/>
          <p:cNvPicPr preferRelativeResize="0"/>
          <p:nvPr/>
        </p:nvPicPr>
        <p:blipFill>
          <a:blip r:embed="rId4">
            <a:alphaModFix/>
          </a:blip>
          <a:stretch>
            <a:fillRect/>
          </a:stretch>
        </p:blipFill>
        <p:spPr>
          <a:xfrm>
            <a:off x="1916946" y="5800842"/>
            <a:ext cx="291575" cy="291573"/>
          </a:xfrm>
          <a:prstGeom prst="rect">
            <a:avLst/>
          </a:prstGeom>
          <a:noFill/>
          <a:ln>
            <a:noFill/>
          </a:ln>
        </p:spPr>
      </p:pic>
      <p:pic>
        <p:nvPicPr>
          <p:cNvPr id="374" name="Google Shape;374;p38"/>
          <p:cNvPicPr preferRelativeResize="0"/>
          <p:nvPr/>
        </p:nvPicPr>
        <p:blipFill>
          <a:blip r:embed="rId3">
            <a:alphaModFix/>
          </a:blip>
          <a:stretch>
            <a:fillRect/>
          </a:stretch>
        </p:blipFill>
        <p:spPr>
          <a:xfrm>
            <a:off x="1897088" y="5813763"/>
            <a:ext cx="291575" cy="291573"/>
          </a:xfrm>
          <a:prstGeom prst="rect">
            <a:avLst/>
          </a:prstGeom>
          <a:noFill/>
          <a:ln>
            <a:noFill/>
          </a:ln>
        </p:spPr>
      </p:pic>
      <p:pic>
        <p:nvPicPr>
          <p:cNvPr id="375" name="Google Shape;375;p38"/>
          <p:cNvPicPr preferRelativeResize="0"/>
          <p:nvPr/>
        </p:nvPicPr>
        <p:blipFill>
          <a:blip r:embed="rId4">
            <a:alphaModFix/>
          </a:blip>
          <a:stretch>
            <a:fillRect/>
          </a:stretch>
        </p:blipFill>
        <p:spPr>
          <a:xfrm rot="-5400000">
            <a:off x="5581555" y="5797373"/>
            <a:ext cx="291575" cy="291573"/>
          </a:xfrm>
          <a:prstGeom prst="rect">
            <a:avLst/>
          </a:prstGeom>
          <a:noFill/>
          <a:ln>
            <a:noFill/>
          </a:ln>
        </p:spPr>
      </p:pic>
      <p:pic>
        <p:nvPicPr>
          <p:cNvPr id="376" name="Google Shape;376;p38"/>
          <p:cNvPicPr preferRelativeResize="0"/>
          <p:nvPr/>
        </p:nvPicPr>
        <p:blipFill>
          <a:blip r:embed="rId3">
            <a:alphaModFix/>
          </a:blip>
          <a:stretch>
            <a:fillRect/>
          </a:stretch>
        </p:blipFill>
        <p:spPr>
          <a:xfrm rot="-5400000">
            <a:off x="5594477" y="5817231"/>
            <a:ext cx="291575" cy="291573"/>
          </a:xfrm>
          <a:prstGeom prst="rect">
            <a:avLst/>
          </a:prstGeom>
          <a:noFill/>
          <a:ln>
            <a:noFill/>
          </a:ln>
        </p:spPr>
      </p:pic>
      <p:pic>
        <p:nvPicPr>
          <p:cNvPr id="377" name="Google Shape;377;p38"/>
          <p:cNvPicPr preferRelativeResize="0"/>
          <p:nvPr/>
        </p:nvPicPr>
        <p:blipFill>
          <a:blip r:embed="rId3">
            <a:alphaModFix/>
          </a:blip>
          <a:stretch>
            <a:fillRect/>
          </a:stretch>
        </p:blipFill>
        <p:spPr>
          <a:xfrm rot="5400000">
            <a:off x="2050125" y="4743275"/>
            <a:ext cx="291575" cy="291573"/>
          </a:xfrm>
          <a:prstGeom prst="rect">
            <a:avLst/>
          </a:prstGeom>
          <a:noFill/>
          <a:ln>
            <a:noFill/>
          </a:ln>
        </p:spPr>
      </p:pic>
      <p:pic>
        <p:nvPicPr>
          <p:cNvPr id="378" name="Google Shape;378;p38"/>
          <p:cNvPicPr preferRelativeResize="0"/>
          <p:nvPr/>
        </p:nvPicPr>
        <p:blipFill>
          <a:blip r:embed="rId4">
            <a:alphaModFix/>
          </a:blip>
          <a:stretch>
            <a:fillRect/>
          </a:stretch>
        </p:blipFill>
        <p:spPr>
          <a:xfrm rot="5400000">
            <a:off x="1897101" y="3936964"/>
            <a:ext cx="291575" cy="291573"/>
          </a:xfrm>
          <a:prstGeom prst="rect">
            <a:avLst/>
          </a:prstGeom>
          <a:noFill/>
          <a:ln>
            <a:noFill/>
          </a:ln>
        </p:spPr>
      </p:pic>
      <p:pic>
        <p:nvPicPr>
          <p:cNvPr id="379" name="Google Shape;379;p38"/>
          <p:cNvPicPr preferRelativeResize="0"/>
          <p:nvPr/>
        </p:nvPicPr>
        <p:blipFill>
          <a:blip r:embed="rId4">
            <a:alphaModFix/>
          </a:blip>
          <a:stretch>
            <a:fillRect/>
          </a:stretch>
        </p:blipFill>
        <p:spPr>
          <a:xfrm rot="5400000">
            <a:off x="2044525" y="5016591"/>
            <a:ext cx="291575" cy="291573"/>
          </a:xfrm>
          <a:prstGeom prst="rect">
            <a:avLst/>
          </a:prstGeom>
          <a:noFill/>
          <a:ln>
            <a:noFill/>
          </a:ln>
        </p:spPr>
      </p:pic>
      <p:pic>
        <p:nvPicPr>
          <p:cNvPr id="380" name="Google Shape;380;p38"/>
          <p:cNvPicPr preferRelativeResize="0"/>
          <p:nvPr/>
        </p:nvPicPr>
        <p:blipFill>
          <a:blip r:embed="rId4">
            <a:alphaModFix/>
          </a:blip>
          <a:stretch>
            <a:fillRect/>
          </a:stretch>
        </p:blipFill>
        <p:spPr>
          <a:xfrm rot="5400000">
            <a:off x="1770837" y="5016591"/>
            <a:ext cx="291575" cy="291573"/>
          </a:xfrm>
          <a:prstGeom prst="rect">
            <a:avLst/>
          </a:prstGeom>
          <a:noFill/>
          <a:ln>
            <a:noFill/>
          </a:ln>
        </p:spPr>
      </p:pic>
      <p:pic>
        <p:nvPicPr>
          <p:cNvPr id="381" name="Google Shape;381;p38"/>
          <p:cNvPicPr preferRelativeResize="0"/>
          <p:nvPr/>
        </p:nvPicPr>
        <p:blipFill>
          <a:blip r:embed="rId3">
            <a:alphaModFix/>
          </a:blip>
          <a:stretch>
            <a:fillRect/>
          </a:stretch>
        </p:blipFill>
        <p:spPr>
          <a:xfrm>
            <a:off x="2021843" y="5016602"/>
            <a:ext cx="291575" cy="291573"/>
          </a:xfrm>
          <a:prstGeom prst="rect">
            <a:avLst/>
          </a:prstGeom>
          <a:noFill/>
          <a:ln>
            <a:noFill/>
          </a:ln>
        </p:spPr>
      </p:pic>
      <p:pic>
        <p:nvPicPr>
          <p:cNvPr id="382" name="Google Shape;382;p38"/>
          <p:cNvPicPr preferRelativeResize="0"/>
          <p:nvPr/>
        </p:nvPicPr>
        <p:blipFill>
          <a:blip r:embed="rId4">
            <a:alphaModFix/>
          </a:blip>
          <a:stretch>
            <a:fillRect/>
          </a:stretch>
        </p:blipFill>
        <p:spPr>
          <a:xfrm rot="5400000">
            <a:off x="1755863" y="4743289"/>
            <a:ext cx="291575" cy="291573"/>
          </a:xfrm>
          <a:prstGeom prst="rect">
            <a:avLst/>
          </a:prstGeom>
          <a:noFill/>
          <a:ln>
            <a:noFill/>
          </a:ln>
        </p:spPr>
      </p:pic>
      <p:pic>
        <p:nvPicPr>
          <p:cNvPr id="383" name="Google Shape;383;p38"/>
          <p:cNvPicPr preferRelativeResize="0"/>
          <p:nvPr/>
        </p:nvPicPr>
        <p:blipFill>
          <a:blip r:embed="rId3">
            <a:alphaModFix/>
          </a:blip>
          <a:stretch>
            <a:fillRect/>
          </a:stretch>
        </p:blipFill>
        <p:spPr>
          <a:xfrm>
            <a:off x="1748943" y="5019595"/>
            <a:ext cx="291575" cy="291573"/>
          </a:xfrm>
          <a:prstGeom prst="rect">
            <a:avLst/>
          </a:prstGeom>
          <a:noFill/>
          <a:ln>
            <a:noFill/>
          </a:ln>
        </p:spPr>
      </p:pic>
      <p:pic>
        <p:nvPicPr>
          <p:cNvPr id="384" name="Google Shape;384;p38"/>
          <p:cNvPicPr preferRelativeResize="0"/>
          <p:nvPr/>
        </p:nvPicPr>
        <p:blipFill>
          <a:blip r:embed="rId4">
            <a:alphaModFix/>
          </a:blip>
          <a:stretch>
            <a:fillRect/>
          </a:stretch>
        </p:blipFill>
        <p:spPr>
          <a:xfrm rot="5400000">
            <a:off x="2027516" y="4743289"/>
            <a:ext cx="291575" cy="291573"/>
          </a:xfrm>
          <a:prstGeom prst="rect">
            <a:avLst/>
          </a:prstGeom>
          <a:noFill/>
          <a:ln>
            <a:noFill/>
          </a:ln>
        </p:spPr>
      </p:pic>
      <p:pic>
        <p:nvPicPr>
          <p:cNvPr id="385" name="Google Shape;385;p38"/>
          <p:cNvPicPr preferRelativeResize="0"/>
          <p:nvPr/>
        </p:nvPicPr>
        <p:blipFill>
          <a:blip r:embed="rId4">
            <a:alphaModFix/>
          </a:blip>
          <a:stretch>
            <a:fillRect/>
          </a:stretch>
        </p:blipFill>
        <p:spPr>
          <a:xfrm rot="10800000">
            <a:off x="3740414" y="3046588"/>
            <a:ext cx="291575" cy="291573"/>
          </a:xfrm>
          <a:prstGeom prst="rect">
            <a:avLst/>
          </a:prstGeom>
          <a:noFill/>
          <a:ln>
            <a:noFill/>
          </a:ln>
        </p:spPr>
      </p:pic>
      <p:pic>
        <p:nvPicPr>
          <p:cNvPr id="386" name="Google Shape;386;p38"/>
          <p:cNvPicPr preferRelativeResize="0"/>
          <p:nvPr/>
        </p:nvPicPr>
        <p:blipFill>
          <a:blip r:embed="rId3">
            <a:alphaModFix/>
          </a:blip>
          <a:stretch>
            <a:fillRect/>
          </a:stretch>
        </p:blipFill>
        <p:spPr>
          <a:xfrm rot="5400000">
            <a:off x="3740402" y="3023906"/>
            <a:ext cx="291575" cy="291573"/>
          </a:xfrm>
          <a:prstGeom prst="rect">
            <a:avLst/>
          </a:prstGeom>
          <a:noFill/>
          <a:ln>
            <a:noFill/>
          </a:ln>
        </p:spPr>
      </p:pic>
      <p:pic>
        <p:nvPicPr>
          <p:cNvPr id="387" name="Google Shape;387;p38"/>
          <p:cNvPicPr preferRelativeResize="0"/>
          <p:nvPr/>
        </p:nvPicPr>
        <p:blipFill>
          <a:blip r:embed="rId3">
            <a:alphaModFix/>
          </a:blip>
          <a:stretch>
            <a:fillRect/>
          </a:stretch>
        </p:blipFill>
        <p:spPr>
          <a:xfrm>
            <a:off x="3606549" y="5015613"/>
            <a:ext cx="291575" cy="291573"/>
          </a:xfrm>
          <a:prstGeom prst="rect">
            <a:avLst/>
          </a:prstGeom>
          <a:noFill/>
          <a:ln>
            <a:noFill/>
          </a:ln>
        </p:spPr>
      </p:pic>
      <p:pic>
        <p:nvPicPr>
          <p:cNvPr id="388" name="Google Shape;388;p38"/>
          <p:cNvPicPr preferRelativeResize="0"/>
          <p:nvPr/>
        </p:nvPicPr>
        <p:blipFill>
          <a:blip r:embed="rId3">
            <a:alphaModFix/>
          </a:blip>
          <a:stretch>
            <a:fillRect/>
          </a:stretch>
        </p:blipFill>
        <p:spPr>
          <a:xfrm>
            <a:off x="3883820" y="5015613"/>
            <a:ext cx="291575" cy="291573"/>
          </a:xfrm>
          <a:prstGeom prst="rect">
            <a:avLst/>
          </a:prstGeom>
          <a:noFill/>
          <a:ln>
            <a:noFill/>
          </a:ln>
        </p:spPr>
      </p:pic>
      <p:pic>
        <p:nvPicPr>
          <p:cNvPr id="389" name="Google Shape;389;p38"/>
          <p:cNvPicPr preferRelativeResize="0"/>
          <p:nvPr/>
        </p:nvPicPr>
        <p:blipFill>
          <a:blip r:embed="rId4">
            <a:alphaModFix/>
          </a:blip>
          <a:stretch>
            <a:fillRect/>
          </a:stretch>
        </p:blipFill>
        <p:spPr>
          <a:xfrm>
            <a:off x="3606551" y="4743292"/>
            <a:ext cx="291575" cy="291573"/>
          </a:xfrm>
          <a:prstGeom prst="rect">
            <a:avLst/>
          </a:prstGeom>
          <a:noFill/>
          <a:ln>
            <a:noFill/>
          </a:ln>
        </p:spPr>
      </p:pic>
      <p:pic>
        <p:nvPicPr>
          <p:cNvPr id="390" name="Google Shape;390;p38"/>
          <p:cNvPicPr preferRelativeResize="0"/>
          <p:nvPr/>
        </p:nvPicPr>
        <p:blipFill>
          <a:blip r:embed="rId4">
            <a:alphaModFix/>
          </a:blip>
          <a:stretch>
            <a:fillRect/>
          </a:stretch>
        </p:blipFill>
        <p:spPr>
          <a:xfrm>
            <a:off x="3883826" y="4743292"/>
            <a:ext cx="291575" cy="291573"/>
          </a:xfrm>
          <a:prstGeom prst="rect">
            <a:avLst/>
          </a:prstGeom>
          <a:noFill/>
          <a:ln>
            <a:noFill/>
          </a:ln>
        </p:spPr>
      </p:pic>
      <p:pic>
        <p:nvPicPr>
          <p:cNvPr id="391" name="Google Shape;391;p38"/>
          <p:cNvPicPr preferRelativeResize="0"/>
          <p:nvPr/>
        </p:nvPicPr>
        <p:blipFill>
          <a:blip r:embed="rId4">
            <a:alphaModFix/>
          </a:blip>
          <a:stretch>
            <a:fillRect/>
          </a:stretch>
        </p:blipFill>
        <p:spPr>
          <a:xfrm>
            <a:off x="3748394" y="2614342"/>
            <a:ext cx="291575" cy="291573"/>
          </a:xfrm>
          <a:prstGeom prst="rect">
            <a:avLst/>
          </a:prstGeom>
          <a:noFill/>
          <a:ln>
            <a:noFill/>
          </a:ln>
        </p:spPr>
      </p:pic>
      <p:pic>
        <p:nvPicPr>
          <p:cNvPr id="392" name="Google Shape;392;p38"/>
          <p:cNvPicPr preferRelativeResize="0"/>
          <p:nvPr/>
        </p:nvPicPr>
        <p:blipFill>
          <a:blip r:embed="rId4">
            <a:alphaModFix/>
          </a:blip>
          <a:stretch>
            <a:fillRect/>
          </a:stretch>
        </p:blipFill>
        <p:spPr>
          <a:xfrm>
            <a:off x="5573844" y="3046579"/>
            <a:ext cx="291575" cy="291573"/>
          </a:xfrm>
          <a:prstGeom prst="rect">
            <a:avLst/>
          </a:prstGeom>
          <a:noFill/>
          <a:ln>
            <a:noFill/>
          </a:ln>
        </p:spPr>
      </p:pic>
      <p:pic>
        <p:nvPicPr>
          <p:cNvPr id="393" name="Google Shape;393;p38"/>
          <p:cNvPicPr preferRelativeResize="0"/>
          <p:nvPr/>
        </p:nvPicPr>
        <p:blipFill>
          <a:blip r:embed="rId3">
            <a:alphaModFix/>
          </a:blip>
          <a:stretch>
            <a:fillRect/>
          </a:stretch>
        </p:blipFill>
        <p:spPr>
          <a:xfrm rot="5400000">
            <a:off x="5582563" y="3958873"/>
            <a:ext cx="291575" cy="291573"/>
          </a:xfrm>
          <a:prstGeom prst="rect">
            <a:avLst/>
          </a:prstGeom>
          <a:noFill/>
          <a:ln>
            <a:noFill/>
          </a:ln>
        </p:spPr>
      </p:pic>
      <p:pic>
        <p:nvPicPr>
          <p:cNvPr id="394" name="Google Shape;394;p38"/>
          <p:cNvPicPr preferRelativeResize="0"/>
          <p:nvPr/>
        </p:nvPicPr>
        <p:blipFill>
          <a:blip r:embed="rId4">
            <a:alphaModFix/>
          </a:blip>
          <a:stretch>
            <a:fillRect/>
          </a:stretch>
        </p:blipFill>
        <p:spPr>
          <a:xfrm rot="10800000">
            <a:off x="5606386" y="3938876"/>
            <a:ext cx="291575" cy="291573"/>
          </a:xfrm>
          <a:prstGeom prst="rect">
            <a:avLst/>
          </a:prstGeom>
          <a:noFill/>
          <a:ln>
            <a:noFill/>
          </a:ln>
        </p:spPr>
      </p:pic>
      <p:pic>
        <p:nvPicPr>
          <p:cNvPr id="395" name="Google Shape;395;p38"/>
          <p:cNvPicPr preferRelativeResize="0"/>
          <p:nvPr/>
        </p:nvPicPr>
        <p:blipFill>
          <a:blip r:embed="rId3">
            <a:alphaModFix/>
          </a:blip>
          <a:stretch>
            <a:fillRect/>
          </a:stretch>
        </p:blipFill>
        <p:spPr>
          <a:xfrm rot="10800000">
            <a:off x="6354764" y="2277906"/>
            <a:ext cx="291575" cy="291573"/>
          </a:xfrm>
          <a:prstGeom prst="rect">
            <a:avLst/>
          </a:prstGeom>
          <a:noFill/>
          <a:ln>
            <a:noFill/>
          </a:ln>
        </p:spPr>
      </p:pic>
      <p:pic>
        <p:nvPicPr>
          <p:cNvPr id="396" name="Google Shape;396;p38"/>
          <p:cNvPicPr preferRelativeResize="0"/>
          <p:nvPr/>
        </p:nvPicPr>
        <p:blipFill>
          <a:blip r:embed="rId4">
            <a:alphaModFix/>
          </a:blip>
          <a:stretch>
            <a:fillRect/>
          </a:stretch>
        </p:blipFill>
        <p:spPr>
          <a:xfrm rot="10800000">
            <a:off x="6374751" y="2259989"/>
            <a:ext cx="291575" cy="291573"/>
          </a:xfrm>
          <a:prstGeom prst="rect">
            <a:avLst/>
          </a:prstGeom>
          <a:noFill/>
          <a:ln>
            <a:noFill/>
          </a:ln>
        </p:spPr>
      </p:pic>
      <p:pic>
        <p:nvPicPr>
          <p:cNvPr id="397" name="Google Shape;397;p38"/>
          <p:cNvPicPr preferRelativeResize="0"/>
          <p:nvPr/>
        </p:nvPicPr>
        <p:blipFill>
          <a:blip r:embed="rId3">
            <a:alphaModFix/>
          </a:blip>
          <a:stretch>
            <a:fillRect/>
          </a:stretch>
        </p:blipFill>
        <p:spPr>
          <a:xfrm rot="10800000">
            <a:off x="6394764" y="2241904"/>
            <a:ext cx="291575" cy="291573"/>
          </a:xfrm>
          <a:prstGeom prst="rect">
            <a:avLst/>
          </a:prstGeom>
          <a:noFill/>
          <a:ln>
            <a:noFill/>
          </a:ln>
        </p:spPr>
      </p:pic>
      <p:pic>
        <p:nvPicPr>
          <p:cNvPr id="398" name="Google Shape;398;p38"/>
          <p:cNvPicPr preferRelativeResize="0"/>
          <p:nvPr/>
        </p:nvPicPr>
        <p:blipFill>
          <a:blip r:embed="rId4">
            <a:alphaModFix/>
          </a:blip>
          <a:stretch>
            <a:fillRect/>
          </a:stretch>
        </p:blipFill>
        <p:spPr>
          <a:xfrm rot="-5400000">
            <a:off x="6410773" y="2221895"/>
            <a:ext cx="291575" cy="291573"/>
          </a:xfrm>
          <a:prstGeom prst="rect">
            <a:avLst/>
          </a:prstGeom>
          <a:noFill/>
          <a:ln>
            <a:noFill/>
          </a:ln>
        </p:spPr>
      </p:pic>
      <p:pic>
        <p:nvPicPr>
          <p:cNvPr id="399" name="Google Shape;399;p38"/>
          <p:cNvPicPr preferRelativeResize="0"/>
          <p:nvPr/>
        </p:nvPicPr>
        <p:blipFill>
          <a:blip r:embed="rId3">
            <a:alphaModFix/>
          </a:blip>
          <a:stretch>
            <a:fillRect/>
          </a:stretch>
        </p:blipFill>
        <p:spPr>
          <a:xfrm rot="5400000">
            <a:off x="2832927" y="1665481"/>
            <a:ext cx="291575" cy="291573"/>
          </a:xfrm>
          <a:prstGeom prst="rect">
            <a:avLst/>
          </a:prstGeom>
          <a:noFill/>
          <a:ln>
            <a:noFill/>
          </a:ln>
        </p:spPr>
      </p:pic>
      <p:pic>
        <p:nvPicPr>
          <p:cNvPr id="400" name="Google Shape;400;p38"/>
          <p:cNvPicPr preferRelativeResize="0"/>
          <p:nvPr/>
        </p:nvPicPr>
        <p:blipFill>
          <a:blip r:embed="rId3">
            <a:alphaModFix/>
          </a:blip>
          <a:stretch>
            <a:fillRect/>
          </a:stretch>
        </p:blipFill>
        <p:spPr>
          <a:xfrm rot="5400000">
            <a:off x="4661877" y="1665481"/>
            <a:ext cx="291575" cy="2915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subTitle" idx="1"/>
          </p:nvPr>
        </p:nvSpPr>
        <p:spPr>
          <a:xfrm>
            <a:off x="228600" y="649224"/>
            <a:ext cx="7315200" cy="9144000"/>
          </a:xfrm>
          <a:prstGeom prst="rect">
            <a:avLst/>
          </a:prstGeom>
        </p:spPr>
        <p:txBody>
          <a:bodyPr spcFirstLastPara="1" wrap="square" lIns="0" tIns="0" rIns="0" bIns="0" anchor="t" anchorCtr="0">
            <a:noAutofit/>
          </a:bodyPr>
          <a:lstStyle/>
          <a:p>
            <a:pPr marL="0" indent="0" defTabSz="849313">
              <a:tabLst>
                <a:tab pos="858838" algn="l"/>
              </a:tabLst>
            </a:pPr>
            <a:r>
              <a:rPr lang="en-US"/>
              <a:t>Notes</a:t>
            </a:r>
          </a:p>
          <a:p>
            <a:pPr marL="0" indent="0" defTabSz="849313">
              <a:tabLst>
                <a:tab pos="858838" algn="l"/>
              </a:tabLst>
            </a:pPr>
            <a:r>
              <a:rPr lang="en-US">
                <a:hlinkClick r:id="rId3" action="ppaction://hlinksldjump"/>
              </a:rPr>
              <a:t> </a:t>
            </a:r>
          </a:p>
          <a:p>
            <a:pPr marL="342900" indent="-342900" defTabSz="849313">
              <a:buFont typeface="+mj-lt"/>
              <a:buAutoNum type="arabicPeriod"/>
              <a:tabLst>
                <a:tab pos="858838" algn="l"/>
              </a:tabLst>
            </a:pPr>
            <a:r>
              <a:rPr lang="en-US"/>
              <a:t>            </a:t>
            </a:r>
            <a:r>
              <a:rPr lang="en-US">
                <a:hlinkClick r:id="rId3" action="ppaction://hlinksldjump"/>
              </a:rPr>
              <a:t>Review Notebook Rules</a:t>
            </a:r>
            <a:r>
              <a:rPr lang="en-US"/>
              <a:t>				 8/27/2024</a:t>
            </a:r>
          </a:p>
          <a:p>
            <a:pPr marL="342900" indent="-342900" defTabSz="849313">
              <a:buFont typeface="+mj-lt"/>
              <a:buAutoNum type="arabicPeriod"/>
              <a:tabLst>
                <a:tab pos="858838" algn="l"/>
              </a:tabLst>
            </a:pPr>
            <a:r>
              <a:rPr lang="en-US"/>
              <a:t>            </a:t>
            </a:r>
            <a:r>
              <a:rPr lang="en-US">
                <a:hlinkClick r:id="rId4" action="ppaction://hlinksldjump"/>
              </a:rPr>
              <a:t>Competition Notes </a:t>
            </a:r>
            <a:r>
              <a:rPr lang="en-US"/>
              <a:t>				 11/12/2024</a:t>
            </a:r>
          </a:p>
          <a:p>
            <a:pPr marL="342900" indent="-342900" defTabSz="849313">
              <a:buFont typeface="+mj-lt"/>
              <a:buAutoNum type="arabicPeriod"/>
              <a:tabLst>
                <a:tab pos="858838" algn="l"/>
              </a:tabLst>
            </a:pPr>
            <a:r>
              <a:rPr lang="en-US"/>
              <a:t>             </a:t>
            </a:r>
            <a:r>
              <a:rPr lang="en-US">
                <a:hlinkClick r:id="rId5" action="ppaction://hlinksldjump"/>
              </a:rPr>
              <a:t>Competition Debrief</a:t>
            </a:r>
            <a:r>
              <a:rPr lang="en-US"/>
              <a:t>				 11/12/2024</a:t>
            </a:r>
          </a:p>
          <a:p>
            <a:pPr marL="342900" indent="-342900" defTabSz="849313">
              <a:buFont typeface="+mj-lt"/>
              <a:buAutoNum type="arabicPeriod"/>
              <a:tabLst>
                <a:tab pos="858838" algn="l"/>
              </a:tabLst>
            </a:pPr>
            <a:r>
              <a:rPr lang="en-US"/>
              <a:t>            Code</a:t>
            </a:r>
          </a:p>
          <a:p>
            <a:pPr marL="342900" indent="-342900" defTabSz="849313">
              <a:buFont typeface="+mj-lt"/>
              <a:buAutoNum type="arabicPeriod"/>
              <a:tabLst>
                <a:tab pos="858838" algn="l"/>
              </a:tabLst>
            </a:pPr>
            <a:r>
              <a:rPr lang="en-US"/>
              <a:t>            Code</a:t>
            </a:r>
          </a:p>
          <a:p>
            <a:pPr marL="342900" indent="-342900" defTabSz="849313">
              <a:buFont typeface="+mj-lt"/>
              <a:buAutoNum type="arabicPeriod"/>
              <a:tabLst>
                <a:tab pos="858838" algn="l"/>
              </a:tabLst>
            </a:pPr>
            <a:r>
              <a:rPr lang="en-US"/>
              <a:t>            Code</a:t>
            </a:r>
          </a:p>
          <a:p>
            <a:pPr marL="342900" indent="-342900" defTabSz="849313">
              <a:buFont typeface="+mj-lt"/>
              <a:buAutoNum type="arabicPeriod"/>
              <a:tabLst>
                <a:tab pos="858838" algn="l"/>
              </a:tabLst>
            </a:pPr>
            <a:r>
              <a:rPr lang="en-US"/>
              <a:t>             Code</a:t>
            </a:r>
          </a:p>
          <a:p>
            <a:pPr marL="342900" indent="-342900" defTabSz="849313">
              <a:buFont typeface="+mj-lt"/>
              <a:buAutoNum type="arabicPeriod"/>
              <a:tabLst>
                <a:tab pos="858838" algn="l"/>
              </a:tabLst>
            </a:pPr>
            <a:r>
              <a:rPr lang="en-US"/>
              <a:t> 	  Code</a:t>
            </a:r>
          </a:p>
          <a:p>
            <a:pPr marL="0" indent="0" defTabSz="849313">
              <a:tabLst>
                <a:tab pos="858838" algn="l"/>
              </a:tabLst>
            </a:pPr>
            <a:endParaRPr lang="en-US"/>
          </a:p>
          <a:p>
            <a:pPr marL="0" indent="0" defTabSz="849313">
              <a:tabLst>
                <a:tab pos="858838" algn="l"/>
              </a:tabLst>
            </a:pPr>
            <a:r>
              <a:rPr lang="en-US"/>
              <a:t>Drawings</a:t>
            </a:r>
          </a:p>
          <a:p>
            <a:pPr marL="0" indent="0" defTabSz="849313">
              <a:tabLst>
                <a:tab pos="858838" algn="l"/>
              </a:tabLst>
            </a:pPr>
            <a:endParaRPr lang="en-US"/>
          </a:p>
          <a:p>
            <a:pPr marL="342900" indent="-342900" defTabSz="849313">
              <a:buFont typeface="+mj-lt"/>
              <a:buAutoNum type="arabicPeriod" startAt="9"/>
              <a:tabLst>
                <a:tab pos="858838" algn="l"/>
              </a:tabLst>
            </a:pPr>
            <a:r>
              <a:rPr lang="en-US"/>
              <a:t>            </a:t>
            </a:r>
            <a:r>
              <a:rPr lang="en-US">
                <a:hlinkClick r:id="rId6" action="ppaction://hlinksldjump"/>
              </a:rPr>
              <a:t>Original Base Drawing</a:t>
            </a:r>
            <a:r>
              <a:rPr lang="en-US"/>
              <a:t>				 8/27/2024</a:t>
            </a:r>
          </a:p>
          <a:p>
            <a:pPr marL="342900" indent="-342900" defTabSz="849313">
              <a:buFont typeface="+mj-lt"/>
              <a:buAutoNum type="arabicPeriod" startAt="9"/>
              <a:tabLst>
                <a:tab pos="858838" algn="l"/>
              </a:tabLst>
            </a:pPr>
            <a:r>
              <a:rPr lang="en-US"/>
              <a:t>             </a:t>
            </a:r>
            <a:r>
              <a:rPr lang="en-US">
                <a:hlinkClick r:id="rId7" action="ppaction://hlinksldjump"/>
              </a:rPr>
              <a:t>First Base Drawing </a:t>
            </a:r>
            <a:r>
              <a:rPr lang="en-US"/>
              <a:t> 				 9/4/24</a:t>
            </a:r>
          </a:p>
          <a:p>
            <a:pPr marL="342900" indent="-342900" defTabSz="849313">
              <a:buFont typeface="+mj-lt"/>
              <a:buAutoNum type="arabicPeriod" startAt="9"/>
              <a:tabLst>
                <a:tab pos="858838" algn="l"/>
              </a:tabLst>
            </a:pPr>
            <a:r>
              <a:rPr lang="en-US"/>
              <a:t>	 </a:t>
            </a:r>
            <a:r>
              <a:rPr lang="en-US">
                <a:hlinkClick r:id="rId8" action="ppaction://hlinksldjump"/>
              </a:rPr>
              <a:t>Second Base Drawing</a:t>
            </a:r>
            <a:r>
              <a:rPr lang="en-US"/>
              <a:t>				 9/5/24</a:t>
            </a:r>
          </a:p>
          <a:p>
            <a:pPr marL="342900" indent="-342900" defTabSz="849313">
              <a:buFont typeface="+mj-lt"/>
              <a:buAutoNum type="arabicPeriod" startAt="9"/>
              <a:tabLst>
                <a:tab pos="858838" algn="l"/>
              </a:tabLst>
            </a:pPr>
            <a:r>
              <a:rPr lang="en-US"/>
              <a:t>            </a:t>
            </a:r>
            <a:r>
              <a:rPr lang="en-US">
                <a:hlinkClick r:id="rId9" action="ppaction://hlinksldjump"/>
              </a:rPr>
              <a:t>First Conveyer Belt Drawing </a:t>
            </a:r>
            <a:r>
              <a:rPr lang="en-US"/>
              <a:t>                                                         8/29/24</a:t>
            </a:r>
          </a:p>
          <a:p>
            <a:pPr marL="342900" indent="-342900" defTabSz="849313">
              <a:buFont typeface="+mj-lt"/>
              <a:buAutoNum type="arabicPeriod" startAt="9"/>
              <a:tabLst>
                <a:tab pos="858838" algn="l"/>
              </a:tabLst>
            </a:pPr>
            <a:r>
              <a:rPr lang="en-US"/>
              <a:t>            </a:t>
            </a:r>
            <a:r>
              <a:rPr lang="en-US">
                <a:hlinkClick r:id="rId10" action="ppaction://hlinksldjump"/>
              </a:rPr>
              <a:t>Third Base Drawing</a:t>
            </a:r>
            <a:r>
              <a:rPr lang="en-US"/>
              <a:t>                                                                        9/6/24</a:t>
            </a:r>
          </a:p>
          <a:p>
            <a:pPr marL="342900" indent="-342900" defTabSz="849313">
              <a:buFont typeface="+mj-lt"/>
              <a:buAutoNum type="arabicPeriod" startAt="9"/>
              <a:tabLst>
                <a:tab pos="858838" algn="l"/>
              </a:tabLst>
            </a:pPr>
            <a:r>
              <a:rPr lang="en-US"/>
              <a:t>            </a:t>
            </a:r>
            <a:r>
              <a:rPr lang="en-US">
                <a:hlinkClick r:id="rId11" action="ppaction://hlinksldjump"/>
              </a:rPr>
              <a:t>Hero Bot Drawing </a:t>
            </a:r>
            <a:r>
              <a:rPr lang="en-US"/>
              <a:t>					 10/29/24</a:t>
            </a:r>
          </a:p>
          <a:p>
            <a:pPr marL="342900" indent="-342900" defTabSz="849313">
              <a:buFont typeface="+mj-lt"/>
              <a:buAutoNum type="arabicPeriod" startAt="9"/>
              <a:tabLst>
                <a:tab pos="858838" algn="l"/>
              </a:tabLst>
            </a:pPr>
            <a:r>
              <a:rPr lang="en-US"/>
              <a:t>            </a:t>
            </a:r>
            <a:r>
              <a:rPr lang="en-US">
                <a:hlinkClick r:id="rId12" action="ppaction://hlinksldjump"/>
              </a:rPr>
              <a:t>Vacuum Robot</a:t>
            </a:r>
            <a:r>
              <a:rPr lang="en-US"/>
              <a:t>					 1/8/24 </a:t>
            </a:r>
          </a:p>
          <a:p>
            <a:pPr marL="342900" indent="-342900" defTabSz="849313">
              <a:buFont typeface="+mj-lt"/>
              <a:buAutoNum type="arabicPeriod" startAt="9"/>
              <a:tabLst>
                <a:tab pos="858838" algn="l"/>
              </a:tabLst>
            </a:pPr>
            <a:r>
              <a:rPr lang="en-US"/>
              <a:t>            </a:t>
            </a:r>
            <a:r>
              <a:rPr lang="en-US">
                <a:hlinkClick r:id="rId13"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14"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15"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16"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17"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18" action="ppaction://hlinksldjump"/>
              </a:rPr>
              <a:t>Vacuum Robot </a:t>
            </a:r>
            <a:r>
              <a:rPr lang="en-US"/>
              <a:t>					 1/8/24</a:t>
            </a:r>
          </a:p>
          <a:p>
            <a:pPr marL="342900" indent="-342900" defTabSz="849313">
              <a:buFont typeface="+mj-lt"/>
              <a:buAutoNum type="arabicPeriod" startAt="9"/>
              <a:tabLst>
                <a:tab pos="858838" algn="l"/>
              </a:tabLst>
            </a:pPr>
            <a:r>
              <a:rPr lang="en-US"/>
              <a:t>           </a:t>
            </a:r>
            <a:r>
              <a:rPr lang="en-US">
                <a:hlinkClick r:id="rId19"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20" action="ppaction://hlinksldjump"/>
              </a:rPr>
              <a:t>Vacuum Robot</a:t>
            </a:r>
            <a:r>
              <a:rPr lang="en-US"/>
              <a:t>					 1/8/24</a:t>
            </a:r>
          </a:p>
          <a:p>
            <a:pPr marL="342900" indent="-342900" defTabSz="849313">
              <a:buFont typeface="+mj-lt"/>
              <a:buAutoNum type="arabicPeriod" startAt="9"/>
              <a:tabLst>
                <a:tab pos="858838" algn="l"/>
              </a:tabLst>
            </a:pPr>
            <a:r>
              <a:rPr lang="en-US"/>
              <a:t>          </a:t>
            </a:r>
            <a:r>
              <a:rPr lang="en-US">
                <a:hlinkClick r:id="rId21" action="ppaction://hlinksldjump"/>
              </a:rPr>
              <a:t> Vacuum Robot</a:t>
            </a:r>
            <a:r>
              <a:rPr lang="en-US"/>
              <a:t>					 1/8/24</a:t>
            </a:r>
          </a:p>
          <a:p>
            <a:pPr marL="342900" indent="-342900" defTabSz="849313">
              <a:buFont typeface="+mj-lt"/>
              <a:buAutoNum type="arabicPeriod" startAt="9"/>
              <a:tabLst>
                <a:tab pos="858838" algn="l"/>
              </a:tabLst>
            </a:pPr>
            <a:r>
              <a:rPr lang="en-US"/>
              <a:t>           Vacuum Robot					 1/8/24</a:t>
            </a:r>
          </a:p>
          <a:p>
            <a:pPr marL="0" indent="0" defTabSz="849313">
              <a:tabLst>
                <a:tab pos="858838" algn="l"/>
              </a:tabLst>
            </a:pPr>
            <a:r>
              <a:rPr lang="en-US">
                <a:solidFill>
                  <a:schemeClr val="tx1"/>
                </a:solidFill>
              </a:rPr>
              <a:t>     </a:t>
            </a:r>
          </a:p>
          <a:p>
            <a:pPr marL="0" indent="0" defTabSz="849313">
              <a:tabLst>
                <a:tab pos="858838" algn="l"/>
              </a:tabLst>
            </a:pPr>
            <a:r>
              <a:rPr lang="en">
                <a:solidFill>
                  <a:schemeClr val="tx1"/>
                </a:solidFill>
              </a:rPr>
              <a:t>Brain P</a:t>
            </a:r>
            <a:r>
              <a:rPr lang="en-US">
                <a:solidFill>
                  <a:schemeClr val="tx1"/>
                </a:solidFill>
              </a:rPr>
              <a:t>orts/ Controller Program and Game Map</a:t>
            </a:r>
          </a:p>
          <a:p>
            <a:pPr marL="0" indent="0" defTabSz="849313">
              <a:tabLst>
                <a:tab pos="858838" algn="l"/>
              </a:tabLst>
            </a:pPr>
            <a:endParaRPr lang="en-US">
              <a:solidFill>
                <a:schemeClr val="tx1"/>
              </a:solidFill>
            </a:endParaRPr>
          </a:p>
          <a:p>
            <a:pPr marL="342900" indent="-342900" defTabSz="849313">
              <a:buFont typeface="+mj-lt"/>
              <a:buAutoNum type="arabicPeriod" startAt="25"/>
              <a:tabLst>
                <a:tab pos="858838" algn="l"/>
              </a:tabLst>
            </a:pPr>
            <a:r>
              <a:rPr lang="en-US"/>
              <a:t>            </a:t>
            </a:r>
            <a:r>
              <a:rPr lang="en-US">
                <a:hlinkClick r:id="rId22" action="ppaction://hlinksldjump"/>
              </a:rPr>
              <a:t>Brain Ports</a:t>
            </a:r>
            <a:r>
              <a:rPr lang="en-US"/>
              <a:t>					 10/28/2024</a:t>
            </a:r>
          </a:p>
          <a:p>
            <a:pPr marL="342900" indent="-342900" defTabSz="849313">
              <a:buFont typeface="+mj-lt"/>
              <a:buAutoNum type="arabicPeriod" startAt="25"/>
              <a:tabLst>
                <a:tab pos="858838" algn="l"/>
              </a:tabLst>
            </a:pPr>
            <a:r>
              <a:rPr lang="en-US">
                <a:solidFill>
                  <a:schemeClr val="tx1"/>
                </a:solidFill>
              </a:rPr>
              <a:t>            </a:t>
            </a:r>
            <a:r>
              <a:rPr lang="en-US">
                <a:solidFill>
                  <a:schemeClr val="tx1"/>
                </a:solidFill>
                <a:hlinkClick r:id="rId23" action="ppaction://hlinksldjump"/>
              </a:rPr>
              <a:t>Remote Control Programing</a:t>
            </a:r>
            <a:r>
              <a:rPr lang="en-US">
                <a:solidFill>
                  <a:schemeClr val="tx1"/>
                </a:solidFill>
              </a:rPr>
              <a:t>				 10/28/2024</a:t>
            </a:r>
          </a:p>
          <a:p>
            <a:pPr marL="342900" indent="-342900" defTabSz="849313">
              <a:buFont typeface="+mj-lt"/>
              <a:buAutoNum type="arabicPeriod" startAt="25"/>
              <a:tabLst>
                <a:tab pos="858838" algn="l"/>
              </a:tabLst>
            </a:pPr>
            <a:r>
              <a:rPr lang="en-US">
                <a:solidFill>
                  <a:schemeClr val="tx1"/>
                </a:solidFill>
              </a:rPr>
              <a:t> </a:t>
            </a:r>
          </a:p>
          <a:p>
            <a:pPr marL="342900" indent="-342900" defTabSz="849313">
              <a:buFont typeface="+mj-lt"/>
              <a:buAutoNum type="arabicPeriod" startAt="25"/>
              <a:tabLst>
                <a:tab pos="858838" algn="l"/>
              </a:tabLst>
            </a:pPr>
            <a:r>
              <a:rPr lang="en-US">
                <a:solidFill>
                  <a:schemeClr val="tx1"/>
                </a:solidFill>
              </a:rPr>
              <a:t> </a:t>
            </a:r>
          </a:p>
          <a:p>
            <a:pPr marL="0" indent="0" defTabSz="849313">
              <a:tabLst>
                <a:tab pos="858838" algn="l"/>
              </a:tabLst>
            </a:pPr>
            <a:endParaRPr lang="en-US">
              <a:solidFill>
                <a:schemeClr val="tx1"/>
              </a:solidFill>
            </a:endParaRPr>
          </a:p>
          <a:p>
            <a:pPr marL="0" indent="0" defTabSz="849313">
              <a:tabLst>
                <a:tab pos="858838" algn="l"/>
              </a:tabLst>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“High Stakes” Starting Field with Frozen Game Objects</a:t>
            </a:r>
            <a:endParaRPr/>
          </a:p>
          <a:p>
            <a:pPr marL="0" lvl="0" indent="0" algn="l" rtl="0">
              <a:spcBef>
                <a:spcPts val="0"/>
              </a:spcBef>
              <a:spcAft>
                <a:spcPts val="0"/>
              </a:spcAft>
              <a:buNone/>
            </a:pPr>
            <a:endParaRPr/>
          </a:p>
        </p:txBody>
      </p:sp>
      <p:sp>
        <p:nvSpPr>
          <p:cNvPr id="406" name="Google Shape;40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7" name="Google Shape;40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31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0"/>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Scrum Notes/ Calenders</a:t>
            </a:r>
            <a:endParaRPr>
              <a:solidFill>
                <a:schemeClr val="bg1"/>
              </a:solidFill>
            </a:endParaRPr>
          </a:p>
        </p:txBody>
      </p:sp>
    </p:spTree>
    <p:extLst>
      <p:ext uri="{BB962C8B-B14F-4D97-AF65-F5344CB8AC3E}">
        <p14:creationId xmlns:p14="http://schemas.microsoft.com/office/powerpoint/2010/main" val="1811775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Product Backlog</a:t>
            </a: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a:t>Product Backlog for Competition Bot:</a:t>
            </a:r>
          </a:p>
          <a:p>
            <a:pPr marL="342900" indent="-342900">
              <a:buAutoNum type="arabicPeriod"/>
            </a:pPr>
            <a:r>
              <a:rPr lang="en-US"/>
              <a:t>Review and Understand the Rules </a:t>
            </a:r>
          </a:p>
          <a:p>
            <a:pPr marL="800100" lvl="1">
              <a:buAutoNum type="alphaLcPeriod"/>
            </a:pPr>
            <a:r>
              <a:rPr lang="en-US"/>
              <a:t> Identify any limiting rules </a:t>
            </a:r>
          </a:p>
          <a:p>
            <a:pPr marL="1276350" lvl="2" indent="-342900">
              <a:buAutoNum type="romanLcPeriod"/>
            </a:pPr>
            <a:r>
              <a:rPr lang="en-US"/>
              <a:t>Make sure design within the size limit.</a:t>
            </a:r>
          </a:p>
          <a:p>
            <a:pPr marL="800100" lvl="1">
              <a:buAutoNum type="alphaLcPeriod"/>
            </a:pPr>
            <a:endParaRPr lang="en-US"/>
          </a:p>
          <a:p>
            <a:pPr marL="0" indent="0"/>
            <a:r>
              <a:rPr lang="en-US"/>
              <a:t>2. Design the robot</a:t>
            </a:r>
          </a:p>
          <a:p>
            <a:pPr marL="0" indent="0"/>
            <a:r>
              <a:rPr lang="en-US"/>
              <a:t>   a. Generate ideas </a:t>
            </a:r>
          </a:p>
          <a:p>
            <a:pPr marL="0" indent="0"/>
            <a:r>
              <a:rPr lang="en-US"/>
              <a:t>   b. Draw out ideas </a:t>
            </a:r>
          </a:p>
          <a:p>
            <a:pPr marL="0" indent="0"/>
            <a:r>
              <a:rPr lang="en-US"/>
              <a:t>  c. Test ideas</a:t>
            </a:r>
          </a:p>
          <a:p>
            <a:pPr marL="0" indent="0"/>
            <a:r>
              <a:rPr lang="en-US"/>
              <a:t>2. Build the Robot</a:t>
            </a:r>
          </a:p>
          <a:p>
            <a:pPr marL="0" indent="0"/>
            <a:r>
              <a:rPr lang="en-US"/>
              <a:t>    a. Build Conveyer Belt </a:t>
            </a:r>
          </a:p>
          <a:p>
            <a:pPr marL="0" indent="0"/>
            <a:r>
              <a:rPr lang="en-US"/>
              <a:t>        b. Build Base</a:t>
            </a:r>
          </a:p>
          <a:p>
            <a:pPr marL="0" indent="0"/>
            <a:endParaRPr lang="en-US"/>
          </a:p>
          <a:p>
            <a:pPr marL="0" indent="0"/>
            <a:r>
              <a:rPr lang="en-US"/>
              <a:t>3. Code the Robot</a:t>
            </a:r>
          </a:p>
          <a:p>
            <a:pPr marL="0" indent="0"/>
            <a:r>
              <a:rPr lang="en-US"/>
              <a:t>  a. Code for the main bot</a:t>
            </a:r>
          </a:p>
          <a:p>
            <a:pPr marL="0" indent="0"/>
            <a:r>
              <a:rPr lang="en-US"/>
              <a:t>  b. Code for attachment</a:t>
            </a:r>
          </a:p>
          <a:p>
            <a:pPr marL="0" indent="0"/>
            <a:r>
              <a:rPr lang="en-US"/>
              <a:t>  c. Code for controller </a:t>
            </a:r>
          </a:p>
          <a:p>
            <a:pPr marL="0" indent="0"/>
            <a:r>
              <a:rPr lang="en-US"/>
              <a:t>    </a:t>
            </a:r>
            <a:r>
              <a:rPr lang="en-US" err="1"/>
              <a:t>i</a:t>
            </a:r>
            <a:r>
              <a:rPr lang="en-US"/>
              <a:t>. Code for secondary  controller </a:t>
            </a:r>
          </a:p>
          <a:p>
            <a:pPr marL="0" indent="0"/>
            <a:r>
              <a:rPr lang="en-US"/>
              <a:t>  d. Code for sensors </a:t>
            </a:r>
          </a:p>
          <a:p>
            <a:pPr marL="0" indent="0"/>
            <a:endParaRPr lang="en-US"/>
          </a:p>
          <a:p>
            <a:pPr marL="0" indent="0"/>
            <a:r>
              <a:rPr lang="en-US"/>
              <a:t>4. Test the Robot </a:t>
            </a:r>
          </a:p>
          <a:p>
            <a:pPr marL="0" indent="0"/>
            <a:endParaRPr lang="en-US"/>
          </a:p>
          <a:p>
            <a:pPr marL="0" indent="0"/>
            <a:r>
              <a:rPr lang="en-US"/>
              <a:t>5. Practice the Challenge </a:t>
            </a:r>
          </a:p>
          <a:p>
            <a:pPr marL="0" indent="0"/>
            <a:endParaRPr lang="en-US"/>
          </a:p>
          <a:p>
            <a:pPr marL="0" indent="0"/>
            <a:r>
              <a:rPr lang="en-US"/>
              <a:t>6. Evaluate our challenge results</a:t>
            </a:r>
          </a:p>
          <a:p>
            <a:pPr marL="0" indent="0"/>
            <a:r>
              <a:rPr lang="en-US"/>
              <a:t>  </a:t>
            </a:r>
          </a:p>
          <a:p>
            <a:pPr marL="0" indent="0"/>
            <a:r>
              <a:rPr lang="en-US"/>
              <a:t>  </a:t>
            </a:r>
          </a:p>
          <a:p>
            <a:pPr marL="0" indent="0"/>
            <a:r>
              <a:rPr lang="en-US"/>
              <a:t> </a:t>
            </a:r>
          </a:p>
          <a:p>
            <a:pPr marL="0" indent="0"/>
            <a:r>
              <a:rPr lang="en-US"/>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a:t>34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Sprint Backlog</a:t>
            </a: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a:t>Sprint Backlog For Sprint #1</a:t>
            </a:r>
          </a:p>
          <a:p>
            <a:pPr marL="0" indent="0"/>
            <a:endParaRPr lang="en-US"/>
          </a:p>
          <a:p>
            <a:pPr marL="0" indent="0"/>
            <a:r>
              <a:rPr lang="en-US"/>
              <a:t>Building:</a:t>
            </a:r>
          </a:p>
          <a:p>
            <a:pPr marL="0" indent="0"/>
            <a:r>
              <a:rPr lang="en-US"/>
              <a:t>	Build Base</a:t>
            </a:r>
          </a:p>
          <a:p>
            <a:pPr marL="0" indent="0"/>
            <a:r>
              <a:rPr lang="en-US"/>
              <a:t>	</a:t>
            </a:r>
          </a:p>
          <a:p>
            <a:pPr marL="0" indent="0"/>
            <a:r>
              <a:rPr lang="en-US"/>
              <a:t>Coding</a:t>
            </a:r>
          </a:p>
          <a:p>
            <a:pPr marL="0" indent="0"/>
            <a:r>
              <a:rPr lang="en-US"/>
              <a:t>	Get familiar with the coding </a:t>
            </a:r>
          </a:p>
          <a:p>
            <a:pPr marL="0" indent="0"/>
            <a:endParaRPr lang="en-US"/>
          </a:p>
          <a:p>
            <a:pPr marL="0" indent="0"/>
            <a:r>
              <a:rPr lang="en-US"/>
              <a:t>  </a:t>
            </a:r>
          </a:p>
          <a:p>
            <a:pPr marL="0" indent="0"/>
            <a:r>
              <a:rPr lang="en-US"/>
              <a:t> </a:t>
            </a:r>
          </a:p>
          <a:p>
            <a:pPr marL="0" indent="0"/>
            <a:r>
              <a:rPr lang="en-US"/>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a:t>35</a:t>
            </a:r>
          </a:p>
        </p:txBody>
      </p:sp>
    </p:spTree>
    <p:extLst>
      <p:ext uri="{BB962C8B-B14F-4D97-AF65-F5344CB8AC3E}">
        <p14:creationId xmlns:p14="http://schemas.microsoft.com/office/powerpoint/2010/main" val="859400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39D263-3D00-4FF3-9299-3CE59FEA709C}"/>
              </a:ext>
            </a:extLst>
          </p:cNvPr>
          <p:cNvPicPr>
            <a:picLocks noChangeAspect="1"/>
          </p:cNvPicPr>
          <p:nvPr/>
        </p:nvPicPr>
        <p:blipFill>
          <a:blip r:embed="rId2"/>
          <a:stretch>
            <a:fillRect/>
          </a:stretch>
        </p:blipFill>
        <p:spPr>
          <a:xfrm>
            <a:off x="12457" y="0"/>
            <a:ext cx="7747486" cy="10058400"/>
          </a:xfrm>
          <a:prstGeom prst="rect">
            <a:avLst/>
          </a:prstGeom>
        </p:spPr>
      </p:pic>
      <p:sp>
        <p:nvSpPr>
          <p:cNvPr id="6" name="TextBox 5">
            <a:extLst>
              <a:ext uri="{FF2B5EF4-FFF2-40B4-BE49-F238E27FC236}">
                <a16:creationId xmlns:a16="http://schemas.microsoft.com/office/drawing/2014/main" id="{E28ACFD8-DEF5-4663-AFC2-6033ACEDAABD}"/>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Page:36</a:t>
            </a:r>
          </a:p>
        </p:txBody>
      </p:sp>
    </p:spTree>
    <p:extLst>
      <p:ext uri="{BB962C8B-B14F-4D97-AF65-F5344CB8AC3E}">
        <p14:creationId xmlns:p14="http://schemas.microsoft.com/office/powerpoint/2010/main" val="247570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06341-3936-4DAC-A081-E6647A301438}"/>
              </a:ext>
            </a:extLst>
          </p:cNvPr>
          <p:cNvPicPr>
            <a:picLocks noChangeAspect="1"/>
          </p:cNvPicPr>
          <p:nvPr/>
        </p:nvPicPr>
        <p:blipFill>
          <a:blip r:embed="rId2"/>
          <a:stretch>
            <a:fillRect/>
          </a:stretch>
        </p:blipFill>
        <p:spPr>
          <a:xfrm>
            <a:off x="0" y="0"/>
            <a:ext cx="7772400" cy="6325870"/>
          </a:xfrm>
          <a:prstGeom prst="rect">
            <a:avLst/>
          </a:prstGeom>
        </p:spPr>
      </p:pic>
      <p:sp>
        <p:nvSpPr>
          <p:cNvPr id="7" name="TextBox 6">
            <a:extLst>
              <a:ext uri="{FF2B5EF4-FFF2-40B4-BE49-F238E27FC236}">
                <a16:creationId xmlns:a16="http://schemas.microsoft.com/office/drawing/2014/main" id="{9D421300-1FA5-4F30-8364-2DC8C2F7BEEA}"/>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 37</a:t>
            </a:r>
          </a:p>
        </p:txBody>
      </p:sp>
    </p:spTree>
    <p:extLst>
      <p:ext uri="{BB962C8B-B14F-4D97-AF65-F5344CB8AC3E}">
        <p14:creationId xmlns:p14="http://schemas.microsoft.com/office/powerpoint/2010/main" val="3093804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97938-1E70-46F6-BBA0-7DDFF70CE358}"/>
              </a:ext>
            </a:extLst>
          </p:cNvPr>
          <p:cNvPicPr>
            <a:picLocks noChangeAspect="1"/>
          </p:cNvPicPr>
          <p:nvPr/>
        </p:nvPicPr>
        <p:blipFill>
          <a:blip r:embed="rId2"/>
          <a:stretch>
            <a:fillRect/>
          </a:stretch>
        </p:blipFill>
        <p:spPr>
          <a:xfrm>
            <a:off x="0" y="0"/>
            <a:ext cx="7772400" cy="10034503"/>
          </a:xfrm>
          <a:prstGeom prst="rect">
            <a:avLst/>
          </a:prstGeom>
        </p:spPr>
      </p:pic>
      <p:sp>
        <p:nvSpPr>
          <p:cNvPr id="4" name="TextBox 3">
            <a:extLst>
              <a:ext uri="{FF2B5EF4-FFF2-40B4-BE49-F238E27FC236}">
                <a16:creationId xmlns:a16="http://schemas.microsoft.com/office/drawing/2014/main" id="{27A72DA5-FF56-4C02-9E4A-998361F9C769}"/>
              </a:ext>
            </a:extLst>
          </p:cNvPr>
          <p:cNvSpPr txBox="1"/>
          <p:nvPr/>
        </p:nvSpPr>
        <p:spPr>
          <a:xfrm>
            <a:off x="164892" y="9413823"/>
            <a:ext cx="7607508" cy="523220"/>
          </a:xfrm>
          <a:prstGeom prst="rect">
            <a:avLst/>
          </a:prstGeom>
          <a:noFill/>
        </p:spPr>
        <p:txBody>
          <a:bodyPr wrap="square" rtlCol="0">
            <a:spAutoFit/>
          </a:bodyPr>
          <a:lstStyle/>
          <a:p>
            <a:r>
              <a:rPr lang="en-US"/>
              <a:t>Project: Sprint Review</a:t>
            </a:r>
          </a:p>
          <a:p>
            <a:r>
              <a:rPr lang="en-US"/>
              <a:t>Name: Abigail Way                                            Date:9/11/24                                       Page: 38</a:t>
            </a:r>
          </a:p>
        </p:txBody>
      </p:sp>
    </p:spTree>
    <p:extLst>
      <p:ext uri="{BB962C8B-B14F-4D97-AF65-F5344CB8AC3E}">
        <p14:creationId xmlns:p14="http://schemas.microsoft.com/office/powerpoint/2010/main" val="1571900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67172-CAC0-4E5B-A192-5A6937365E27}"/>
              </a:ext>
            </a:extLst>
          </p:cNvPr>
          <p:cNvPicPr>
            <a:picLocks noChangeAspect="1"/>
          </p:cNvPicPr>
          <p:nvPr/>
        </p:nvPicPr>
        <p:blipFill>
          <a:blip r:embed="rId2"/>
          <a:stretch>
            <a:fillRect/>
          </a:stretch>
        </p:blipFill>
        <p:spPr>
          <a:xfrm>
            <a:off x="0" y="0"/>
            <a:ext cx="7772400" cy="10058400"/>
          </a:xfrm>
          <a:prstGeom prst="rect">
            <a:avLst/>
          </a:prstGeom>
        </p:spPr>
      </p:pic>
      <p:sp>
        <p:nvSpPr>
          <p:cNvPr id="10" name="TextBox 9">
            <a:extLst>
              <a:ext uri="{FF2B5EF4-FFF2-40B4-BE49-F238E27FC236}">
                <a16:creationId xmlns:a16="http://schemas.microsoft.com/office/drawing/2014/main" id="{B5FC71E2-E8EA-40D0-B8E2-9F4E9AD3792D}"/>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Date:9/11/24                                       Page: 39</a:t>
            </a:r>
          </a:p>
        </p:txBody>
      </p:sp>
    </p:spTree>
    <p:extLst>
      <p:ext uri="{BB962C8B-B14F-4D97-AF65-F5344CB8AC3E}">
        <p14:creationId xmlns:p14="http://schemas.microsoft.com/office/powerpoint/2010/main" val="4191209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2FF9B81-77ED-406B-B65C-57DD104EAC92}"/>
              </a:ext>
            </a:extLst>
          </p:cNvPr>
          <p:cNvSpPr>
            <a:spLocks noGrp="1"/>
          </p:cNvSpPr>
          <p:nvPr>
            <p:ph type="subTitle" idx="1"/>
          </p:nvPr>
        </p:nvSpPr>
        <p:spPr>
          <a:xfrm>
            <a:off x="457200" y="692800"/>
            <a:ext cx="7315200" cy="9144000"/>
          </a:xfrm>
        </p:spPr>
        <p:txBody>
          <a:bodyPr/>
          <a:lstStyle/>
          <a:p>
            <a:pPr marL="0" indent="0" defTabSz="849313">
              <a:tabLst>
                <a:tab pos="858838" algn="l"/>
              </a:tabLst>
            </a:pPr>
            <a:r>
              <a:rPr lang="en-US"/>
              <a:t>      </a:t>
            </a:r>
            <a:r>
              <a:rPr lang="en-US">
                <a:solidFill>
                  <a:schemeClr val="tx1"/>
                </a:solidFill>
              </a:rPr>
              <a:t>Scrum Notes/ Calendars</a:t>
            </a:r>
          </a:p>
          <a:p>
            <a:pPr marL="0" indent="0" defTabSz="849313">
              <a:tabLst>
                <a:tab pos="858838" algn="l"/>
              </a:tabLst>
            </a:pPr>
            <a:endParaRPr lang="en-US">
              <a:solidFill>
                <a:schemeClr val="tx1"/>
              </a:solidFill>
            </a:endParaRPr>
          </a:p>
          <a:p>
            <a:pPr marL="342900" indent="-342900" defTabSz="849313">
              <a:buFont typeface="+mj-lt"/>
              <a:buAutoNum type="arabicPeriod" startAt="34"/>
              <a:tabLst>
                <a:tab pos="858838" algn="l"/>
              </a:tabLst>
            </a:pPr>
            <a:r>
              <a:rPr lang="en-US"/>
              <a:t>       </a:t>
            </a:r>
            <a:r>
              <a:rPr lang="en-US">
                <a:hlinkClick r:id="rId2" action="ppaction://hlinksldjump"/>
              </a:rPr>
              <a:t>Product Backlog</a:t>
            </a:r>
            <a:r>
              <a:rPr lang="en-US"/>
              <a:t>                                                                             8/28/2024</a:t>
            </a:r>
          </a:p>
          <a:p>
            <a:pPr marL="342900" indent="-342900" defTabSz="849313">
              <a:buFont typeface="+mj-lt"/>
              <a:buAutoNum type="arabicPeriod" startAt="34"/>
              <a:tabLst>
                <a:tab pos="858838" algn="l"/>
              </a:tabLst>
            </a:pPr>
            <a:r>
              <a:rPr lang="en-US"/>
              <a:t>       </a:t>
            </a:r>
            <a:r>
              <a:rPr lang="en-US">
                <a:hlinkClick r:id="rId3" action="ppaction://hlinksldjump"/>
              </a:rPr>
              <a:t>Sprint Backlog for Sprint 1</a:t>
            </a:r>
            <a:r>
              <a:rPr lang="en-US"/>
              <a:t>                	                                9/4/2024</a:t>
            </a:r>
          </a:p>
          <a:p>
            <a:pPr marL="342900" indent="-342900" defTabSz="849313">
              <a:buFont typeface="+mj-lt"/>
              <a:buAutoNum type="arabicPeriod" startAt="34"/>
              <a:tabLst>
                <a:tab pos="858838" algn="l"/>
              </a:tabLst>
            </a:pPr>
            <a:r>
              <a:rPr lang="en-US"/>
              <a:t>       </a:t>
            </a:r>
            <a:r>
              <a:rPr lang="en-US">
                <a:hlinkClick r:id="rId4" action="ppaction://hlinksldjump"/>
              </a:rPr>
              <a:t>Scrum Meeting   #1</a:t>
            </a:r>
            <a:r>
              <a:rPr lang="en-US"/>
              <a:t>                                                                        9/11/2024</a:t>
            </a:r>
          </a:p>
          <a:p>
            <a:pPr marL="342900" indent="-342900" defTabSz="849313">
              <a:buFont typeface="+mj-lt"/>
              <a:buAutoNum type="arabicPeriod" startAt="34"/>
              <a:tabLst>
                <a:tab pos="858838" algn="l"/>
              </a:tabLst>
            </a:pPr>
            <a:r>
              <a:rPr lang="en-US"/>
              <a:t>       </a:t>
            </a:r>
            <a:r>
              <a:rPr lang="en-US">
                <a:hlinkClick r:id="rId5" action="ppaction://hlinksldjump"/>
              </a:rPr>
              <a:t>Scrum Meeting    #2</a:t>
            </a:r>
            <a:r>
              <a:rPr lang="en-US"/>
              <a:t>                                                                       9/11/2024</a:t>
            </a:r>
          </a:p>
          <a:p>
            <a:pPr marL="342900" indent="-342900" defTabSz="849313">
              <a:buFont typeface="+mj-lt"/>
              <a:buAutoNum type="arabicPeriod" startAt="34"/>
              <a:tabLst>
                <a:tab pos="858838" algn="l"/>
              </a:tabLst>
            </a:pPr>
            <a:r>
              <a:rPr lang="en-US"/>
              <a:t>       </a:t>
            </a:r>
            <a:r>
              <a:rPr lang="en-US">
                <a:hlinkClick r:id="rId6" action="ppaction://hlinksldjump"/>
              </a:rPr>
              <a:t>Sprint Review For Sprint 1</a:t>
            </a:r>
            <a:r>
              <a:rPr lang="en-US"/>
              <a:t>		                                9/11/2024</a:t>
            </a:r>
          </a:p>
          <a:p>
            <a:pPr marL="342900" indent="-342900" defTabSz="849313">
              <a:buFont typeface="+mj-lt"/>
              <a:buAutoNum type="arabicPeriod" startAt="34"/>
              <a:tabLst>
                <a:tab pos="858838" algn="l"/>
              </a:tabLst>
            </a:pPr>
            <a:r>
              <a:rPr lang="en-US"/>
              <a:t>       </a:t>
            </a:r>
            <a:r>
              <a:rPr lang="en-US">
                <a:hlinkClick r:id="rId7" action="ppaction://hlinksldjump"/>
              </a:rPr>
              <a:t>Sprint Retrospective For Sprint 1</a:t>
            </a:r>
            <a:r>
              <a:rPr lang="en-US"/>
              <a:t>                   	              9/11/2024</a:t>
            </a:r>
          </a:p>
          <a:p>
            <a:pPr marL="342900" indent="-342900" defTabSz="849313">
              <a:buFont typeface="+mj-lt"/>
              <a:buAutoNum type="arabicPeriod" startAt="34"/>
              <a:tabLst>
                <a:tab pos="858838" algn="l"/>
              </a:tabLst>
            </a:pPr>
            <a:r>
              <a:rPr lang="en-US"/>
              <a:t>       </a:t>
            </a:r>
            <a:r>
              <a:rPr lang="en-US">
                <a:hlinkClick r:id="rId8" action="ppaction://hlinksldjump"/>
              </a:rPr>
              <a:t>Sprint 2 Plan</a:t>
            </a:r>
            <a:r>
              <a:rPr lang="en-US"/>
              <a:t>				              9/11/2024</a:t>
            </a:r>
          </a:p>
          <a:p>
            <a:pPr marL="342900" indent="-342900" defTabSz="849313">
              <a:buFont typeface="+mj-lt"/>
              <a:buAutoNum type="arabicPeriod" startAt="34"/>
              <a:tabLst>
                <a:tab pos="858838" algn="l"/>
              </a:tabLst>
            </a:pPr>
            <a:r>
              <a:rPr lang="en-US"/>
              <a:t>       </a:t>
            </a:r>
            <a:r>
              <a:rPr lang="en-US">
                <a:hlinkClick r:id="rId9" action="ppaction://hlinksldjump"/>
              </a:rPr>
              <a:t>Scrum Meeting   #3</a:t>
            </a:r>
            <a:r>
              <a:rPr lang="en-US"/>
              <a:t>				              9/11/2024</a:t>
            </a:r>
          </a:p>
          <a:p>
            <a:pPr marL="342900" indent="-342900" defTabSz="849313">
              <a:buFont typeface="+mj-lt"/>
              <a:buAutoNum type="arabicPeriod" startAt="34"/>
              <a:tabLst>
                <a:tab pos="858838" algn="l"/>
              </a:tabLst>
            </a:pPr>
            <a:r>
              <a:rPr lang="en-US"/>
              <a:t>       </a:t>
            </a:r>
            <a:r>
              <a:rPr lang="en-US">
                <a:hlinkClick r:id="rId10" action="ppaction://hlinksldjump"/>
              </a:rPr>
              <a:t>Scrum Meeting #4</a:t>
            </a:r>
            <a:r>
              <a:rPr lang="en-US"/>
              <a:t>                                                                          9/12/24</a:t>
            </a:r>
          </a:p>
          <a:p>
            <a:pPr marL="342900" indent="-342900" defTabSz="849313">
              <a:buFont typeface="+mj-lt"/>
              <a:buAutoNum type="arabicPeriod" startAt="34"/>
              <a:tabLst>
                <a:tab pos="858838" algn="l"/>
              </a:tabLst>
            </a:pPr>
            <a:r>
              <a:rPr lang="en-US"/>
              <a:t>       </a:t>
            </a:r>
            <a:r>
              <a:rPr lang="en-US">
                <a:hlinkClick r:id="rId11" action="ppaction://hlinksldjump"/>
              </a:rPr>
              <a:t>Scum Meeting #5</a:t>
            </a:r>
            <a:r>
              <a:rPr lang="en-US"/>
              <a:t>                                                                           10/21/24</a:t>
            </a:r>
          </a:p>
          <a:p>
            <a:pPr marL="342900" indent="-342900" defTabSz="849313">
              <a:buFont typeface="+mj-lt"/>
              <a:buAutoNum type="arabicPeriod" startAt="34"/>
              <a:tabLst>
                <a:tab pos="858838" algn="l"/>
              </a:tabLst>
            </a:pPr>
            <a:r>
              <a:rPr lang="en-US"/>
              <a:t>       </a:t>
            </a:r>
            <a:r>
              <a:rPr lang="en-US">
                <a:hlinkClick r:id="rId12" action="ppaction://hlinksldjump"/>
              </a:rPr>
              <a:t>Scrum Meeting #6</a:t>
            </a:r>
            <a:r>
              <a:rPr lang="en-US"/>
              <a:t>			     	             10/21/24</a:t>
            </a:r>
          </a:p>
          <a:p>
            <a:pPr marL="342900" indent="-342900" defTabSz="849313">
              <a:buFont typeface="+mj-lt"/>
              <a:buAutoNum type="arabicPeriod" startAt="34"/>
              <a:tabLst>
                <a:tab pos="858838" algn="l"/>
              </a:tabLst>
            </a:pPr>
            <a:r>
              <a:rPr lang="en-US"/>
              <a:t>       </a:t>
            </a:r>
            <a:r>
              <a:rPr lang="en-US">
                <a:hlinkClick r:id="rId13" action="ppaction://hlinksldjump"/>
              </a:rPr>
              <a:t>Sprint Review for Sprint 2</a:t>
            </a:r>
            <a:r>
              <a:rPr lang="en-US"/>
              <a:t>		  	             10/21/24</a:t>
            </a:r>
          </a:p>
          <a:p>
            <a:pPr marL="342900" indent="-342900" defTabSz="849313">
              <a:buFont typeface="+mj-lt"/>
              <a:buAutoNum type="arabicPeriod" startAt="34"/>
              <a:tabLst>
                <a:tab pos="858838" algn="l"/>
              </a:tabLst>
            </a:pPr>
            <a:r>
              <a:rPr lang="en-US"/>
              <a:t>       </a:t>
            </a:r>
            <a:r>
              <a:rPr lang="en-US">
                <a:hlinkClick r:id="rId14" action="ppaction://hlinksldjump"/>
              </a:rPr>
              <a:t>Sprint Retrospective for Sprint 2</a:t>
            </a:r>
            <a:r>
              <a:rPr lang="en-US"/>
              <a:t>			             10/21/24</a:t>
            </a:r>
          </a:p>
          <a:p>
            <a:pPr marL="342900" indent="-342900" defTabSz="849313">
              <a:buFont typeface="+mj-lt"/>
              <a:buAutoNum type="arabicPeriod" startAt="34"/>
              <a:tabLst>
                <a:tab pos="858838" algn="l"/>
              </a:tabLst>
            </a:pPr>
            <a:r>
              <a:rPr lang="en-US"/>
              <a:t>       </a:t>
            </a:r>
            <a:r>
              <a:rPr lang="en-US">
                <a:hlinkClick r:id="rId15" action="ppaction://hlinksldjump"/>
              </a:rPr>
              <a:t>Sprint 3 Plan</a:t>
            </a:r>
            <a:r>
              <a:rPr lang="en-US"/>
              <a:t>			 	             10/21/24</a:t>
            </a:r>
          </a:p>
          <a:p>
            <a:pPr marL="342900" indent="-342900" defTabSz="849313">
              <a:buFont typeface="+mj-lt"/>
              <a:buAutoNum type="arabicPeriod" startAt="34"/>
              <a:tabLst>
                <a:tab pos="858838" algn="l"/>
              </a:tabLst>
            </a:pPr>
            <a:r>
              <a:rPr lang="en-US"/>
              <a:t>       </a:t>
            </a:r>
            <a:r>
              <a:rPr lang="en-US">
                <a:hlinkClick r:id="rId16" action="ppaction://hlinksldjump"/>
              </a:rPr>
              <a:t>Scrum Meeting #7 </a:t>
            </a:r>
            <a:r>
              <a:rPr lang="en-US"/>
              <a:t>		                                                 10/21/24</a:t>
            </a:r>
          </a:p>
          <a:p>
            <a:pPr marL="342900" indent="-342900" defTabSz="849313">
              <a:buFont typeface="+mj-lt"/>
              <a:buAutoNum type="arabicPeriod" startAt="34"/>
              <a:tabLst>
                <a:tab pos="858838" algn="l"/>
              </a:tabLst>
            </a:pPr>
            <a:r>
              <a:rPr lang="en-US"/>
              <a:t>       </a:t>
            </a:r>
            <a:r>
              <a:rPr lang="en-US">
                <a:hlinkClick r:id="rId17" action="ppaction://hlinksldjump"/>
              </a:rPr>
              <a:t>Scrum Meeting #8</a:t>
            </a:r>
            <a:r>
              <a:rPr lang="en-US"/>
              <a:t>				             10/21/24</a:t>
            </a:r>
          </a:p>
          <a:p>
            <a:pPr marL="342900" indent="-342900" defTabSz="849313">
              <a:buFont typeface="+mj-lt"/>
              <a:buAutoNum type="arabicPeriod" startAt="34"/>
              <a:tabLst>
                <a:tab pos="858838" algn="l"/>
              </a:tabLst>
            </a:pPr>
            <a:r>
              <a:rPr lang="en-US"/>
              <a:t>       </a:t>
            </a:r>
            <a:r>
              <a:rPr lang="en-US">
                <a:hlinkClick r:id="rId18" action="ppaction://hlinksldjump"/>
              </a:rPr>
              <a:t>Scrum Meeting #9</a:t>
            </a:r>
            <a:r>
              <a:rPr lang="en-US"/>
              <a:t>				             10/21/24</a:t>
            </a:r>
          </a:p>
          <a:p>
            <a:pPr marL="342900" indent="-342900" defTabSz="849313">
              <a:buFont typeface="+mj-lt"/>
              <a:buAutoNum type="arabicPeriod" startAt="34"/>
              <a:tabLst>
                <a:tab pos="858838" algn="l"/>
              </a:tabLst>
            </a:pPr>
            <a:r>
              <a:rPr lang="en-US"/>
              <a:t>       </a:t>
            </a:r>
            <a:r>
              <a:rPr lang="en-US">
                <a:hlinkClick r:id="rId19" action="ppaction://hlinksldjump"/>
              </a:rPr>
              <a:t>Scrum Meeting #10</a:t>
            </a:r>
            <a:r>
              <a:rPr lang="en-US"/>
              <a:t>				             10/21/24</a:t>
            </a:r>
          </a:p>
          <a:p>
            <a:pPr marL="342900" indent="-342900" defTabSz="849313">
              <a:buFont typeface="+mj-lt"/>
              <a:buAutoNum type="arabicPeriod" startAt="34"/>
              <a:tabLst>
                <a:tab pos="858838" algn="l"/>
              </a:tabLst>
            </a:pPr>
            <a:r>
              <a:rPr lang="en-US"/>
              <a:t>       </a:t>
            </a:r>
            <a:r>
              <a:rPr lang="en-US">
                <a:hlinkClick r:id="rId20" action="ppaction://hlinksldjump"/>
              </a:rPr>
              <a:t>Scrum Meeting #11</a:t>
            </a:r>
            <a:r>
              <a:rPr lang="en-US"/>
              <a:t>				             10/21/24</a:t>
            </a:r>
          </a:p>
          <a:p>
            <a:pPr marL="342900" indent="-342900" defTabSz="849313">
              <a:buFont typeface="+mj-lt"/>
              <a:buAutoNum type="arabicPeriod" startAt="34"/>
              <a:tabLst>
                <a:tab pos="858838" algn="l"/>
              </a:tabLst>
            </a:pPr>
            <a:r>
              <a:rPr lang="en-US"/>
              <a:t>       </a:t>
            </a:r>
            <a:r>
              <a:rPr lang="en-US">
                <a:hlinkClick r:id="rId21" action="ppaction://hlinksldjump"/>
              </a:rPr>
              <a:t>Sprint Review for Sprint 3</a:t>
            </a:r>
            <a:r>
              <a:rPr lang="en-US"/>
              <a:t>		                               10/21/24</a:t>
            </a:r>
          </a:p>
          <a:p>
            <a:pPr marL="342900" indent="-342900" defTabSz="849313">
              <a:buFont typeface="+mj-lt"/>
              <a:buAutoNum type="arabicPeriod" startAt="34"/>
              <a:tabLst>
                <a:tab pos="858838" algn="l"/>
              </a:tabLst>
            </a:pPr>
            <a:r>
              <a:rPr lang="en-US"/>
              <a:t>       </a:t>
            </a:r>
            <a:r>
              <a:rPr lang="en-US">
                <a:hlinkClick r:id="rId22" action="ppaction://hlinksldjump"/>
              </a:rPr>
              <a:t>Sprint Review for Sprint 3</a:t>
            </a:r>
            <a:r>
              <a:rPr lang="en-US"/>
              <a:t> 			             10/21/24</a:t>
            </a:r>
          </a:p>
          <a:p>
            <a:pPr marL="342900" indent="-342900" defTabSz="849313">
              <a:buFont typeface="+mj-lt"/>
              <a:buAutoNum type="arabicPeriod" startAt="34"/>
              <a:tabLst>
                <a:tab pos="858838" algn="l"/>
              </a:tabLst>
            </a:pPr>
            <a:r>
              <a:rPr lang="en-US"/>
              <a:t>       </a:t>
            </a:r>
            <a:r>
              <a:rPr lang="en-US">
                <a:hlinkClick r:id="rId23" action="ppaction://hlinksldjump"/>
              </a:rPr>
              <a:t>Sprint 4 Plan </a:t>
            </a:r>
            <a:r>
              <a:rPr lang="en-US"/>
              <a:t>	 			             10/24/24</a:t>
            </a:r>
          </a:p>
          <a:p>
            <a:pPr marL="342900" indent="-342900" defTabSz="849313">
              <a:buFont typeface="+mj-lt"/>
              <a:buAutoNum type="arabicPeriod" startAt="34"/>
              <a:tabLst>
                <a:tab pos="858838" algn="l"/>
              </a:tabLst>
            </a:pPr>
            <a:r>
              <a:rPr lang="en-US"/>
              <a:t>       </a:t>
            </a:r>
            <a:r>
              <a:rPr lang="en-US">
                <a:hlinkClick r:id="rId24" action="ppaction://hlinksldjump"/>
              </a:rPr>
              <a:t>Scrum Meeting #12</a:t>
            </a:r>
            <a:r>
              <a:rPr lang="en-US"/>
              <a:t>				              10/29/24</a:t>
            </a:r>
          </a:p>
          <a:p>
            <a:pPr marL="342900" indent="-342900" defTabSz="849313">
              <a:buFont typeface="+mj-lt"/>
              <a:buAutoNum type="arabicPeriod" startAt="34"/>
              <a:tabLst>
                <a:tab pos="858838" algn="l"/>
              </a:tabLst>
            </a:pPr>
            <a:r>
              <a:rPr lang="en-US"/>
              <a:t>       </a:t>
            </a:r>
            <a:r>
              <a:rPr lang="en-US">
                <a:hlinkClick r:id="rId25" action="ppaction://hlinksldjump"/>
              </a:rPr>
              <a:t>Scrum Meeting # 13</a:t>
            </a:r>
            <a:r>
              <a:rPr lang="en-US"/>
              <a:t>				             10/31/24</a:t>
            </a:r>
          </a:p>
          <a:p>
            <a:pPr marL="342900" indent="-342900" defTabSz="849313">
              <a:buFont typeface="+mj-lt"/>
              <a:buAutoNum type="arabicPeriod" startAt="34"/>
              <a:tabLst>
                <a:tab pos="858838" algn="l"/>
              </a:tabLst>
            </a:pPr>
            <a:r>
              <a:rPr lang="en-US"/>
              <a:t>       </a:t>
            </a:r>
            <a:r>
              <a:rPr lang="en-US">
                <a:hlinkClick r:id="rId26" action="ppaction://hlinksldjump"/>
              </a:rPr>
              <a:t>Scrum Meeting #14</a:t>
            </a:r>
            <a:r>
              <a:rPr lang="en-US"/>
              <a:t>				             11/4/24</a:t>
            </a:r>
          </a:p>
          <a:p>
            <a:pPr marL="342900" indent="-342900" defTabSz="849313">
              <a:buFont typeface="+mj-lt"/>
              <a:buAutoNum type="arabicPeriod" startAt="34"/>
              <a:tabLst>
                <a:tab pos="858838" algn="l"/>
              </a:tabLst>
            </a:pPr>
            <a:r>
              <a:rPr lang="en-US"/>
              <a:t>       </a:t>
            </a:r>
            <a:r>
              <a:rPr lang="en-US">
                <a:hlinkClick r:id="rId27" action="ppaction://hlinksldjump"/>
              </a:rPr>
              <a:t>Scrum Meeting #15</a:t>
            </a:r>
            <a:r>
              <a:rPr lang="en-US"/>
              <a:t>				             11/6/24</a:t>
            </a:r>
          </a:p>
          <a:p>
            <a:pPr marL="342900" indent="-342900" defTabSz="849313">
              <a:buFont typeface="+mj-lt"/>
              <a:buAutoNum type="arabicPeriod" startAt="34"/>
              <a:tabLst>
                <a:tab pos="858838" algn="l"/>
              </a:tabLst>
            </a:pPr>
            <a:r>
              <a:rPr lang="en-US"/>
              <a:t>       </a:t>
            </a:r>
            <a:r>
              <a:rPr lang="en-US">
                <a:hlinkClick r:id="rId28" action="ppaction://hlinksldjump"/>
              </a:rPr>
              <a:t>Scrum Meeting #16</a:t>
            </a:r>
            <a:r>
              <a:rPr lang="en-US"/>
              <a:t>                                                                       11/8/24</a:t>
            </a:r>
          </a:p>
          <a:p>
            <a:pPr marL="342900" indent="-342900" defTabSz="849313">
              <a:buFont typeface="+mj-lt"/>
              <a:buAutoNum type="arabicPeriod" startAt="34"/>
              <a:tabLst>
                <a:tab pos="858838" algn="l"/>
              </a:tabLst>
            </a:pPr>
            <a:r>
              <a:rPr lang="en-US"/>
              <a:t>       </a:t>
            </a:r>
            <a:r>
              <a:rPr lang="en-US">
                <a:hlinkClick r:id="rId29" action="ppaction://hlinksldjump"/>
              </a:rPr>
              <a:t>Scrum Meeting # 17 </a:t>
            </a:r>
            <a:r>
              <a:rPr lang="en-US"/>
              <a:t>				             11/12/24</a:t>
            </a:r>
          </a:p>
          <a:p>
            <a:pPr marL="342900" indent="-342900" defTabSz="849313">
              <a:buFont typeface="+mj-lt"/>
              <a:buAutoNum type="arabicPeriod" startAt="34"/>
              <a:tabLst>
                <a:tab pos="858838" algn="l"/>
              </a:tabLst>
            </a:pPr>
            <a:r>
              <a:rPr lang="en-US"/>
              <a:t>       </a:t>
            </a:r>
            <a:r>
              <a:rPr lang="en-US">
                <a:hlinkClick r:id="rId30" action="ppaction://hlinksldjump"/>
              </a:rPr>
              <a:t>Scrum Meeting #18</a:t>
            </a:r>
            <a:r>
              <a:rPr lang="en-US"/>
              <a:t>				             11/14/24</a:t>
            </a:r>
          </a:p>
          <a:p>
            <a:pPr marL="342900" indent="-342900" defTabSz="849313">
              <a:buFont typeface="+mj-lt"/>
              <a:buAutoNum type="arabicPeriod" startAt="34"/>
              <a:tabLst>
                <a:tab pos="858838" algn="l"/>
              </a:tabLst>
            </a:pPr>
            <a:r>
              <a:rPr lang="en-US"/>
              <a:t>       </a:t>
            </a:r>
            <a:r>
              <a:rPr lang="en-US">
                <a:hlinkClick r:id="rId30" action="ppaction://hlinksldjump"/>
              </a:rPr>
              <a:t>Scum Meeting  #19	</a:t>
            </a:r>
            <a:r>
              <a:rPr lang="en-US"/>
              <a:t>			             11/18/24</a:t>
            </a:r>
          </a:p>
          <a:p>
            <a:pPr marL="342900" indent="-342900" defTabSz="849313">
              <a:buFont typeface="+mj-lt"/>
              <a:buAutoNum type="arabicPeriod" startAt="34"/>
              <a:tabLst>
                <a:tab pos="858838" algn="l"/>
              </a:tabLst>
            </a:pPr>
            <a:r>
              <a:rPr lang="en-US"/>
              <a:t>       </a:t>
            </a:r>
            <a:r>
              <a:rPr lang="en-US">
                <a:hlinkClick r:id="rId31" action="ppaction://hlinksldjump"/>
              </a:rPr>
              <a:t>Scrum Meeting  #20</a:t>
            </a:r>
            <a:r>
              <a:rPr lang="en-US"/>
              <a:t>				             11/20/24</a:t>
            </a:r>
          </a:p>
          <a:p>
            <a:pPr marL="342900" indent="-342900" defTabSz="849313">
              <a:buFont typeface="+mj-lt"/>
              <a:buAutoNum type="arabicPeriod" startAt="34"/>
              <a:tabLst>
                <a:tab pos="858838" algn="l"/>
              </a:tabLst>
            </a:pPr>
            <a:r>
              <a:rPr lang="en-US"/>
              <a:t>       </a:t>
            </a:r>
            <a:r>
              <a:rPr lang="en-US">
                <a:hlinkClick r:id="rId32" action="ppaction://hlinksldjump"/>
              </a:rPr>
              <a:t>Scrum Meeting  #21</a:t>
            </a:r>
            <a:r>
              <a:rPr lang="en-US"/>
              <a:t>			                                11/22/24</a:t>
            </a:r>
          </a:p>
          <a:p>
            <a:pPr marL="342900" indent="-342900" defTabSz="849313">
              <a:buFont typeface="+mj-lt"/>
              <a:buAutoNum type="arabicPeriod" startAt="34"/>
              <a:tabLst>
                <a:tab pos="858838" algn="l"/>
              </a:tabLst>
            </a:pPr>
            <a:r>
              <a:rPr lang="en-US"/>
              <a:t>.      </a:t>
            </a:r>
            <a:r>
              <a:rPr lang="en-US">
                <a:hlinkClick r:id="rId33" action="ppaction://hlinksldjump"/>
              </a:rPr>
              <a:t>Scrum Meeting  #22</a:t>
            </a:r>
            <a:r>
              <a:rPr lang="en-US"/>
              <a:t>		                                                 12/2/24</a:t>
            </a:r>
          </a:p>
          <a:p>
            <a:pPr marL="342900" indent="-342900" defTabSz="849313">
              <a:buFont typeface="+mj-lt"/>
              <a:buAutoNum type="arabicPeriod" startAt="34"/>
              <a:tabLst>
                <a:tab pos="858838" algn="l"/>
              </a:tabLst>
            </a:pPr>
            <a:r>
              <a:rPr lang="en-US"/>
              <a:t>       </a:t>
            </a:r>
            <a:r>
              <a:rPr lang="en-US">
                <a:hlinkClick r:id="rId34" action="ppaction://hlinksldjump"/>
              </a:rPr>
              <a:t>Scrum Meeting  #23 </a:t>
            </a:r>
            <a:r>
              <a:rPr lang="en-US"/>
              <a:t>				             12/4/24</a:t>
            </a:r>
          </a:p>
          <a:p>
            <a:pPr marL="342900" indent="-342900" defTabSz="849313">
              <a:buFont typeface="+mj-lt"/>
              <a:buAutoNum type="arabicPeriod" startAt="34"/>
              <a:tabLst>
                <a:tab pos="858838" algn="l"/>
              </a:tabLst>
            </a:pPr>
            <a:r>
              <a:rPr lang="en-US"/>
              <a:t>       </a:t>
            </a:r>
            <a:r>
              <a:rPr lang="en-US">
                <a:hlinkClick r:id="rId35" action="ppaction://hlinksldjump"/>
              </a:rPr>
              <a:t>Scrum Meeting #24 </a:t>
            </a:r>
            <a:r>
              <a:rPr lang="en-US"/>
              <a:t>				             12/6/24</a:t>
            </a:r>
          </a:p>
          <a:p>
            <a:pPr marL="342900" indent="-342900" defTabSz="849313">
              <a:buFont typeface="+mj-lt"/>
              <a:buAutoNum type="arabicPeriod" startAt="34"/>
              <a:tabLst>
                <a:tab pos="858838" algn="l"/>
              </a:tabLst>
            </a:pPr>
            <a:r>
              <a:rPr lang="en-US"/>
              <a:t>       </a:t>
            </a:r>
            <a:r>
              <a:rPr lang="en-US">
                <a:hlinkClick r:id="rId36" action="ppaction://hlinksldjump"/>
              </a:rPr>
              <a:t>Scrum Meeting #25</a:t>
            </a:r>
            <a:r>
              <a:rPr lang="en-US"/>
              <a:t>				              12/13/24</a:t>
            </a:r>
          </a:p>
          <a:p>
            <a:pPr marL="342900" indent="-342900" defTabSz="849313">
              <a:buFont typeface="+mj-lt"/>
              <a:buAutoNum type="arabicPeriod" startAt="34"/>
              <a:tabLst>
                <a:tab pos="858838" algn="l"/>
              </a:tabLst>
            </a:pPr>
            <a:r>
              <a:rPr lang="en-US"/>
              <a:t>       </a:t>
            </a:r>
            <a:r>
              <a:rPr lang="en-US">
                <a:hlinkClick r:id="rId37" action="ppaction://hlinksldjump"/>
              </a:rPr>
              <a:t>Scrum Meeting #26</a:t>
            </a:r>
            <a:r>
              <a:rPr lang="en-US"/>
              <a:t>				              1/7/25</a:t>
            </a:r>
          </a:p>
          <a:p>
            <a:pPr marL="342900" indent="-342900" defTabSz="849313">
              <a:buFont typeface="+mj-lt"/>
              <a:buAutoNum type="arabicPeriod" startAt="34"/>
              <a:tabLst>
                <a:tab pos="858838" algn="l"/>
              </a:tabLst>
            </a:pPr>
            <a:r>
              <a:rPr lang="en-US"/>
              <a:t>       </a:t>
            </a:r>
            <a:r>
              <a:rPr lang="en-US">
                <a:hlinkClick r:id="rId38" action="ppaction://hlinksldjump"/>
              </a:rPr>
              <a:t>Scrum Meeting #27</a:t>
            </a:r>
            <a:r>
              <a:rPr lang="en-US"/>
              <a:t>				              1/7/25</a:t>
            </a:r>
          </a:p>
        </p:txBody>
      </p:sp>
    </p:spTree>
    <p:extLst>
      <p:ext uri="{BB962C8B-B14F-4D97-AF65-F5344CB8AC3E}">
        <p14:creationId xmlns:p14="http://schemas.microsoft.com/office/powerpoint/2010/main" val="2018454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5287E-71DF-4B79-ADF3-1E62B0BD926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65B5134-8815-4434-8695-6FD37E7262C4}"/>
              </a:ext>
            </a:extLst>
          </p:cNvPr>
          <p:cNvSpPr txBox="1"/>
          <p:nvPr/>
        </p:nvSpPr>
        <p:spPr>
          <a:xfrm>
            <a:off x="164892" y="9413823"/>
            <a:ext cx="7607508" cy="523220"/>
          </a:xfrm>
          <a:prstGeom prst="rect">
            <a:avLst/>
          </a:prstGeom>
          <a:noFill/>
        </p:spPr>
        <p:txBody>
          <a:bodyPr wrap="square" rtlCol="0">
            <a:spAutoFit/>
          </a:bodyPr>
          <a:lstStyle/>
          <a:p>
            <a:r>
              <a:rPr lang="en-US"/>
              <a:t>Project: Sprint Plan</a:t>
            </a:r>
          </a:p>
          <a:p>
            <a:r>
              <a:rPr lang="en-US"/>
              <a:t>Name: Abigail Way                                            Date:9/11/24                                       Page: 40</a:t>
            </a:r>
          </a:p>
        </p:txBody>
      </p:sp>
    </p:spTree>
    <p:extLst>
      <p:ext uri="{BB962C8B-B14F-4D97-AF65-F5344CB8AC3E}">
        <p14:creationId xmlns:p14="http://schemas.microsoft.com/office/powerpoint/2010/main" val="1467363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332F3-51C0-434D-8AF4-E78E01F2B106}"/>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B118C38A-3885-4A65-9702-5E38357F9D3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Date:9/11/24                                       Page: 41</a:t>
            </a:r>
          </a:p>
        </p:txBody>
      </p:sp>
    </p:spTree>
    <p:extLst>
      <p:ext uri="{BB962C8B-B14F-4D97-AF65-F5344CB8AC3E}">
        <p14:creationId xmlns:p14="http://schemas.microsoft.com/office/powerpoint/2010/main" val="3878161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04B7C-DB57-4CA2-B5E6-E826321D0EE8}"/>
              </a:ext>
            </a:extLst>
          </p:cNvPr>
          <p:cNvPicPr>
            <a:picLocks noChangeAspect="1"/>
          </p:cNvPicPr>
          <p:nvPr/>
        </p:nvPicPr>
        <p:blipFill>
          <a:blip r:embed="rId2"/>
          <a:stretch>
            <a:fillRect/>
          </a:stretch>
        </p:blipFill>
        <p:spPr>
          <a:xfrm>
            <a:off x="-82446" y="0"/>
            <a:ext cx="7854846" cy="10058400"/>
          </a:xfrm>
          <a:prstGeom prst="rect">
            <a:avLst/>
          </a:prstGeom>
        </p:spPr>
      </p:pic>
      <p:sp>
        <p:nvSpPr>
          <p:cNvPr id="4" name="TextBox 3">
            <a:extLst>
              <a:ext uri="{FF2B5EF4-FFF2-40B4-BE49-F238E27FC236}">
                <a16:creationId xmlns:a16="http://schemas.microsoft.com/office/drawing/2014/main" id="{B7689B47-64CB-44F7-A6EA-5C394ABDBBEA}"/>
              </a:ext>
            </a:extLst>
          </p:cNvPr>
          <p:cNvSpPr txBox="1"/>
          <p:nvPr/>
        </p:nvSpPr>
        <p:spPr>
          <a:xfrm>
            <a:off x="82446" y="9363023"/>
            <a:ext cx="7607508" cy="523220"/>
          </a:xfrm>
          <a:prstGeom prst="rect">
            <a:avLst/>
          </a:prstGeom>
          <a:noFill/>
        </p:spPr>
        <p:txBody>
          <a:bodyPr wrap="square" rtlCol="0">
            <a:spAutoFit/>
          </a:bodyPr>
          <a:lstStyle/>
          <a:p>
            <a:r>
              <a:rPr lang="en-US"/>
              <a:t>Project: Scrum Meeting</a:t>
            </a:r>
          </a:p>
          <a:p>
            <a:r>
              <a:rPr lang="en-US"/>
              <a:t>Name: Abigail Way                                            Date:9/11/24                                       Page: 42</a:t>
            </a:r>
          </a:p>
        </p:txBody>
      </p:sp>
    </p:spTree>
    <p:extLst>
      <p:ext uri="{BB962C8B-B14F-4D97-AF65-F5344CB8AC3E}">
        <p14:creationId xmlns:p14="http://schemas.microsoft.com/office/powerpoint/2010/main" val="231640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0B44E-8614-48D3-9876-6D651D472F4B}"/>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521DC92A-6EFC-4044-828A-BB4CD50351F2}"/>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43</a:t>
            </a:r>
          </a:p>
        </p:txBody>
      </p:sp>
    </p:spTree>
    <p:extLst>
      <p:ext uri="{BB962C8B-B14F-4D97-AF65-F5344CB8AC3E}">
        <p14:creationId xmlns:p14="http://schemas.microsoft.com/office/powerpoint/2010/main" val="3523158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FB026-A949-4CBD-AFBB-B231BF17D37E}"/>
              </a:ext>
            </a:extLst>
          </p:cNvPr>
          <p:cNvPicPr>
            <a:picLocks noChangeAspect="1"/>
          </p:cNvPicPr>
          <p:nvPr/>
        </p:nvPicPr>
        <p:blipFill>
          <a:blip r:embed="rId2"/>
          <a:stretch>
            <a:fillRect/>
          </a:stretch>
        </p:blipFill>
        <p:spPr>
          <a:xfrm>
            <a:off x="0" y="1"/>
            <a:ext cx="7772400" cy="10058399"/>
          </a:xfrm>
          <a:prstGeom prst="rect">
            <a:avLst/>
          </a:prstGeom>
        </p:spPr>
      </p:pic>
      <p:sp>
        <p:nvSpPr>
          <p:cNvPr id="4" name="TextBox 3">
            <a:extLst>
              <a:ext uri="{FF2B5EF4-FFF2-40B4-BE49-F238E27FC236}">
                <a16:creationId xmlns:a16="http://schemas.microsoft.com/office/drawing/2014/main" id="{6CB769FD-3809-49E7-B4DE-88C26A68072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44</a:t>
            </a:r>
          </a:p>
        </p:txBody>
      </p:sp>
    </p:spTree>
    <p:extLst>
      <p:ext uri="{BB962C8B-B14F-4D97-AF65-F5344CB8AC3E}">
        <p14:creationId xmlns:p14="http://schemas.microsoft.com/office/powerpoint/2010/main" val="2857685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0F211-538B-4099-A705-87AE7289BD72}"/>
              </a:ext>
            </a:extLst>
          </p:cNvPr>
          <p:cNvPicPr>
            <a:picLocks noChangeAspect="1"/>
          </p:cNvPicPr>
          <p:nvPr/>
        </p:nvPicPr>
        <p:blipFill>
          <a:blip r:embed="rId2"/>
          <a:stretch>
            <a:fillRect/>
          </a:stretch>
        </p:blipFill>
        <p:spPr>
          <a:xfrm>
            <a:off x="14826" y="0"/>
            <a:ext cx="7757573" cy="10058400"/>
          </a:xfrm>
          <a:prstGeom prst="rect">
            <a:avLst/>
          </a:prstGeom>
        </p:spPr>
      </p:pic>
      <p:sp>
        <p:nvSpPr>
          <p:cNvPr id="4" name="TextBox 3">
            <a:extLst>
              <a:ext uri="{FF2B5EF4-FFF2-40B4-BE49-F238E27FC236}">
                <a16:creationId xmlns:a16="http://schemas.microsoft.com/office/drawing/2014/main" id="{9DF40D9D-2F33-4E6F-9D86-18028F9E1230}"/>
              </a:ext>
            </a:extLst>
          </p:cNvPr>
          <p:cNvSpPr txBox="1"/>
          <p:nvPr/>
        </p:nvSpPr>
        <p:spPr>
          <a:xfrm>
            <a:off x="164892" y="9413823"/>
            <a:ext cx="7607508" cy="523220"/>
          </a:xfrm>
          <a:prstGeom prst="rect">
            <a:avLst/>
          </a:prstGeom>
          <a:noFill/>
        </p:spPr>
        <p:txBody>
          <a:bodyPr wrap="square" rtlCol="0">
            <a:spAutoFit/>
          </a:bodyPr>
          <a:lstStyle/>
          <a:p>
            <a:r>
              <a:rPr lang="en-US"/>
              <a:t>Project: Sprint Review </a:t>
            </a:r>
          </a:p>
          <a:p>
            <a:r>
              <a:rPr lang="en-US"/>
              <a:t>Name: Abigail Way                                            Date:10/21/24                                       Page: 45</a:t>
            </a:r>
          </a:p>
        </p:txBody>
      </p:sp>
    </p:spTree>
    <p:extLst>
      <p:ext uri="{BB962C8B-B14F-4D97-AF65-F5344CB8AC3E}">
        <p14:creationId xmlns:p14="http://schemas.microsoft.com/office/powerpoint/2010/main" val="2867234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6741B-1221-400F-B96E-BADE65D6AF93}"/>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659E07A0-49E9-4F6C-9249-376B1CAEFDF2}"/>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Date:10/21/24                                       Page:46</a:t>
            </a:r>
          </a:p>
        </p:txBody>
      </p:sp>
    </p:spTree>
    <p:extLst>
      <p:ext uri="{BB962C8B-B14F-4D97-AF65-F5344CB8AC3E}">
        <p14:creationId xmlns:p14="http://schemas.microsoft.com/office/powerpoint/2010/main" val="3803856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F79874-D931-4D09-8683-610B8B05217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E033C0B9-1443-477C-A130-7FE15D5361DF}"/>
              </a:ext>
            </a:extLst>
          </p:cNvPr>
          <p:cNvSpPr txBox="1"/>
          <p:nvPr/>
        </p:nvSpPr>
        <p:spPr>
          <a:xfrm>
            <a:off x="164892" y="9413823"/>
            <a:ext cx="7607508" cy="523220"/>
          </a:xfrm>
          <a:prstGeom prst="rect">
            <a:avLst/>
          </a:prstGeom>
          <a:noFill/>
        </p:spPr>
        <p:txBody>
          <a:bodyPr wrap="square" rtlCol="0">
            <a:spAutoFit/>
          </a:bodyPr>
          <a:lstStyle/>
          <a:p>
            <a:r>
              <a:rPr lang="en-US"/>
              <a:t>Project: Sprint Plan</a:t>
            </a:r>
          </a:p>
          <a:p>
            <a:r>
              <a:rPr lang="en-US"/>
              <a:t>Name: Abigail Way                                            Date:10/21/24                                       Page: 47</a:t>
            </a:r>
          </a:p>
        </p:txBody>
      </p:sp>
    </p:spTree>
    <p:extLst>
      <p:ext uri="{BB962C8B-B14F-4D97-AF65-F5344CB8AC3E}">
        <p14:creationId xmlns:p14="http://schemas.microsoft.com/office/powerpoint/2010/main" val="1217494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19AA8E-2CDA-4B35-A14C-09D2C600843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257B066B-06C8-4C89-B263-F6A872149677}"/>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48</a:t>
            </a:r>
          </a:p>
        </p:txBody>
      </p:sp>
    </p:spTree>
    <p:extLst>
      <p:ext uri="{BB962C8B-B14F-4D97-AF65-F5344CB8AC3E}">
        <p14:creationId xmlns:p14="http://schemas.microsoft.com/office/powerpoint/2010/main" val="1810911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15A95-3C37-4C1D-AAA8-A92848BD6B83}"/>
              </a:ext>
            </a:extLst>
          </p:cNvPr>
          <p:cNvPicPr>
            <a:picLocks noChangeAspect="1"/>
          </p:cNvPicPr>
          <p:nvPr/>
        </p:nvPicPr>
        <p:blipFill>
          <a:blip r:embed="rId2"/>
          <a:stretch>
            <a:fillRect/>
          </a:stretch>
        </p:blipFill>
        <p:spPr>
          <a:xfrm>
            <a:off x="0" y="0"/>
            <a:ext cx="7772399" cy="10058400"/>
          </a:xfrm>
          <a:prstGeom prst="rect">
            <a:avLst/>
          </a:prstGeom>
        </p:spPr>
      </p:pic>
      <p:sp>
        <p:nvSpPr>
          <p:cNvPr id="4" name="TextBox 3">
            <a:extLst>
              <a:ext uri="{FF2B5EF4-FFF2-40B4-BE49-F238E27FC236}">
                <a16:creationId xmlns:a16="http://schemas.microsoft.com/office/drawing/2014/main" id="{CA47550B-E535-4760-B25E-963E3C584430}"/>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49</a:t>
            </a:r>
          </a:p>
        </p:txBody>
      </p:sp>
    </p:spTree>
    <p:extLst>
      <p:ext uri="{BB962C8B-B14F-4D97-AF65-F5344CB8AC3E}">
        <p14:creationId xmlns:p14="http://schemas.microsoft.com/office/powerpoint/2010/main" val="251625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70F59-0C40-7398-300E-D0A90075C89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EE723D38-3BEB-AEE1-F20B-1562E68BC130}"/>
              </a:ext>
            </a:extLst>
          </p:cNvPr>
          <p:cNvSpPr>
            <a:spLocks noGrp="1"/>
          </p:cNvSpPr>
          <p:nvPr>
            <p:ph type="subTitle" idx="1"/>
          </p:nvPr>
        </p:nvSpPr>
        <p:spPr/>
        <p:txBody>
          <a:bodyPr/>
          <a:lstStyle/>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2" action="ppaction://hlinksldjump"/>
              </a:rPr>
              <a:t>Scrum Meeting #28</a:t>
            </a:r>
            <a:r>
              <a:rPr lang="en-US">
                <a:solidFill>
                  <a:schemeClr val="tx1"/>
                </a:solidFill>
              </a:rPr>
              <a:t>				1/7/25</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3" action="ppaction://hlinksldjump"/>
              </a:rPr>
              <a:t>Scrum Meeting #29</a:t>
            </a:r>
            <a:r>
              <a:rPr lang="en-US">
                <a:solidFill>
                  <a:schemeClr val="tx1"/>
                </a:solidFill>
              </a:rPr>
              <a:t>				 1/7/25</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4" action="ppaction://hlinksldjump"/>
              </a:rPr>
              <a:t>Scrum Meeting #30</a:t>
            </a:r>
            <a:r>
              <a:rPr lang="en-US">
                <a:solidFill>
                  <a:schemeClr val="tx1"/>
                </a:solidFill>
              </a:rPr>
              <a:t>					 1/7/25	</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5" action="ppaction://hlinksldjump"/>
              </a:rPr>
              <a:t>Scrum Meeting #31</a:t>
            </a:r>
            <a:r>
              <a:rPr lang="en-US">
                <a:solidFill>
                  <a:schemeClr val="tx1"/>
                </a:solidFill>
              </a:rPr>
              <a:t>					 1/7/25</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6" action="ppaction://hlinksldjump"/>
              </a:rPr>
              <a:t>August Calendar</a:t>
            </a:r>
            <a:r>
              <a:rPr lang="en-US">
                <a:solidFill>
                  <a:schemeClr val="tx1"/>
                </a:solidFill>
              </a:rPr>
              <a:t>                                                                              8/29/24</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7" action="ppaction://hlinksldjump"/>
              </a:rPr>
              <a:t>September Calendar</a:t>
            </a:r>
            <a:r>
              <a:rPr lang="en-US">
                <a:solidFill>
                  <a:schemeClr val="tx1"/>
                </a:solidFill>
              </a:rPr>
              <a:t>                                                                      </a:t>
            </a:r>
            <a:r>
              <a:rPr lang="en-US">
                <a:solidFill>
                  <a:schemeClr val="tx1"/>
                </a:solidFill>
                <a:hlinkClick r:id="rId7" action="ppaction://hlinksldjump"/>
              </a:rPr>
              <a:t> </a:t>
            </a:r>
            <a:r>
              <a:rPr lang="en-US">
                <a:solidFill>
                  <a:schemeClr val="tx1"/>
                </a:solidFill>
              </a:rPr>
              <a:t>9/6/24</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8" action="ppaction://hlinksldjump"/>
              </a:rPr>
              <a:t>October Calendar</a:t>
            </a:r>
            <a:r>
              <a:rPr lang="en-US">
                <a:solidFill>
                  <a:schemeClr val="tx1"/>
                </a:solidFill>
              </a:rPr>
              <a:t>					 10/31/24</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9" action="ppaction://hlinksldjump"/>
              </a:rPr>
              <a:t>November Calendar</a:t>
            </a:r>
            <a:r>
              <a:rPr lang="en-US">
                <a:solidFill>
                  <a:schemeClr val="tx1"/>
                </a:solidFill>
              </a:rPr>
              <a:t>				 1/7/25</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10" action="ppaction://hlinksldjump"/>
              </a:rPr>
              <a:t>December Calendar</a:t>
            </a:r>
            <a:r>
              <a:rPr lang="en-US">
                <a:solidFill>
                  <a:schemeClr val="tx1"/>
                </a:solidFill>
              </a:rPr>
              <a:t>					 1/7/25</a:t>
            </a:r>
          </a:p>
          <a:p>
            <a:pPr marL="342900" indent="-342900" defTabSz="849313">
              <a:buFont typeface="+mj-lt"/>
              <a:buAutoNum type="arabicPeriod" startAt="72"/>
              <a:tabLst>
                <a:tab pos="858838" algn="l"/>
              </a:tabLst>
            </a:pPr>
            <a:r>
              <a:rPr lang="en-US">
                <a:solidFill>
                  <a:schemeClr val="tx1"/>
                </a:solidFill>
              </a:rPr>
              <a:t>           </a:t>
            </a:r>
            <a:r>
              <a:rPr lang="en-US">
                <a:solidFill>
                  <a:schemeClr val="tx1"/>
                </a:solidFill>
                <a:hlinkClick r:id="rId11" action="ppaction://hlinksldjump"/>
              </a:rPr>
              <a:t>January Calendar</a:t>
            </a:r>
            <a:r>
              <a:rPr lang="en-US">
                <a:solidFill>
                  <a:schemeClr val="tx1"/>
                </a:solidFill>
              </a:rPr>
              <a:t>					 1/7/25</a:t>
            </a:r>
          </a:p>
        </p:txBody>
      </p:sp>
    </p:spTree>
    <p:extLst>
      <p:ext uri="{BB962C8B-B14F-4D97-AF65-F5344CB8AC3E}">
        <p14:creationId xmlns:p14="http://schemas.microsoft.com/office/powerpoint/2010/main" val="547953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6655A-CAA6-49CC-A88B-92A3E0B96AB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DAD67D72-955C-48E0-938C-83C3424DCD64}"/>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50</a:t>
            </a:r>
          </a:p>
        </p:txBody>
      </p:sp>
    </p:spTree>
    <p:extLst>
      <p:ext uri="{BB962C8B-B14F-4D97-AF65-F5344CB8AC3E}">
        <p14:creationId xmlns:p14="http://schemas.microsoft.com/office/powerpoint/2010/main" val="4083283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29FD6-0849-4E15-A2DB-A12506546DED}"/>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1E11A111-0574-449E-B891-028B4602E705}"/>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51</a:t>
            </a:r>
          </a:p>
        </p:txBody>
      </p:sp>
    </p:spTree>
    <p:extLst>
      <p:ext uri="{BB962C8B-B14F-4D97-AF65-F5344CB8AC3E}">
        <p14:creationId xmlns:p14="http://schemas.microsoft.com/office/powerpoint/2010/main" val="2386332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5E101-7D4B-4219-BA1D-F06B94F1E279}"/>
              </a:ext>
            </a:extLst>
          </p:cNvPr>
          <p:cNvPicPr>
            <a:picLocks noChangeAspect="1"/>
          </p:cNvPicPr>
          <p:nvPr/>
        </p:nvPicPr>
        <p:blipFill>
          <a:blip r:embed="rId2"/>
          <a:stretch>
            <a:fillRect/>
          </a:stretch>
        </p:blipFill>
        <p:spPr>
          <a:xfrm>
            <a:off x="12505" y="0"/>
            <a:ext cx="7747389" cy="10058400"/>
          </a:xfrm>
          <a:prstGeom prst="rect">
            <a:avLst/>
          </a:prstGeom>
        </p:spPr>
      </p:pic>
      <p:sp>
        <p:nvSpPr>
          <p:cNvPr id="4" name="TextBox 3">
            <a:extLst>
              <a:ext uri="{FF2B5EF4-FFF2-40B4-BE49-F238E27FC236}">
                <a16:creationId xmlns:a16="http://schemas.microsoft.com/office/drawing/2014/main" id="{50AFB76D-836B-47DC-BEC9-00664FA314D5}"/>
              </a:ext>
            </a:extLst>
          </p:cNvPr>
          <p:cNvSpPr txBox="1"/>
          <p:nvPr/>
        </p:nvSpPr>
        <p:spPr>
          <a:xfrm>
            <a:off x="164892" y="9413823"/>
            <a:ext cx="7607508" cy="523220"/>
          </a:xfrm>
          <a:prstGeom prst="rect">
            <a:avLst/>
          </a:prstGeom>
          <a:noFill/>
        </p:spPr>
        <p:txBody>
          <a:bodyPr wrap="square" rtlCol="0">
            <a:spAutoFit/>
          </a:bodyPr>
          <a:lstStyle/>
          <a:p>
            <a:r>
              <a:rPr lang="en-US"/>
              <a:t>Project: Scrum Meeting</a:t>
            </a:r>
          </a:p>
          <a:p>
            <a:r>
              <a:rPr lang="en-US"/>
              <a:t>Name: Abigail Way                                            Date:10/21/24                                       Page: 52</a:t>
            </a:r>
          </a:p>
        </p:txBody>
      </p:sp>
    </p:spTree>
    <p:extLst>
      <p:ext uri="{BB962C8B-B14F-4D97-AF65-F5344CB8AC3E}">
        <p14:creationId xmlns:p14="http://schemas.microsoft.com/office/powerpoint/2010/main" val="373330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2C0DB-BBAA-420F-B319-7DD8612EB638}"/>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3BCD066-2D24-46FE-9788-9864685175C2}"/>
              </a:ext>
            </a:extLst>
          </p:cNvPr>
          <p:cNvSpPr txBox="1"/>
          <p:nvPr/>
        </p:nvSpPr>
        <p:spPr>
          <a:xfrm>
            <a:off x="164892" y="9413823"/>
            <a:ext cx="7607508" cy="523220"/>
          </a:xfrm>
          <a:prstGeom prst="rect">
            <a:avLst/>
          </a:prstGeom>
          <a:noFill/>
        </p:spPr>
        <p:txBody>
          <a:bodyPr wrap="square" rtlCol="0">
            <a:spAutoFit/>
          </a:bodyPr>
          <a:lstStyle/>
          <a:p>
            <a:r>
              <a:rPr lang="en-US"/>
              <a:t>Project: Scrum Review</a:t>
            </a:r>
          </a:p>
          <a:p>
            <a:r>
              <a:rPr lang="en-US"/>
              <a:t>Name: Abigail Way                                            Date:10/21/24                                       Page: 53</a:t>
            </a:r>
          </a:p>
        </p:txBody>
      </p:sp>
    </p:spTree>
    <p:extLst>
      <p:ext uri="{BB962C8B-B14F-4D97-AF65-F5344CB8AC3E}">
        <p14:creationId xmlns:p14="http://schemas.microsoft.com/office/powerpoint/2010/main" val="274549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250C-99D1-46EF-AA61-BF22109D5E6F}"/>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0AF38691-F3C9-4E68-A7AC-6F2B78491C6D}"/>
              </a:ext>
            </a:extLst>
          </p:cNvPr>
          <p:cNvSpPr txBox="1"/>
          <p:nvPr/>
        </p:nvSpPr>
        <p:spPr>
          <a:xfrm>
            <a:off x="164892" y="9413823"/>
            <a:ext cx="7607508" cy="523220"/>
          </a:xfrm>
          <a:prstGeom prst="rect">
            <a:avLst/>
          </a:prstGeom>
          <a:noFill/>
        </p:spPr>
        <p:txBody>
          <a:bodyPr wrap="square" rtlCol="0">
            <a:spAutoFit/>
          </a:bodyPr>
          <a:lstStyle/>
          <a:p>
            <a:r>
              <a:rPr lang="en-US"/>
              <a:t>Project: Sprint Retrospective</a:t>
            </a:r>
          </a:p>
          <a:p>
            <a:r>
              <a:rPr lang="en-US"/>
              <a:t>Name: Abigail Way                                            Date:10/21/24                                       Page: 54</a:t>
            </a:r>
          </a:p>
        </p:txBody>
      </p:sp>
    </p:spTree>
    <p:extLst>
      <p:ext uri="{BB962C8B-B14F-4D97-AF65-F5344CB8AC3E}">
        <p14:creationId xmlns:p14="http://schemas.microsoft.com/office/powerpoint/2010/main" val="2507050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200A-BB99-4CBF-B7FF-63CBE501F1DC}"/>
              </a:ext>
            </a:extLst>
          </p:cNvPr>
          <p:cNvSpPr>
            <a:spLocks noGrp="1"/>
          </p:cNvSpPr>
          <p:nvPr>
            <p:ph type="title"/>
          </p:nvPr>
        </p:nvSpPr>
        <p:spPr/>
        <p:txBody>
          <a:bodyPr/>
          <a:lstStyle/>
          <a:p>
            <a:r>
              <a:rPr lang="en-US"/>
              <a:t>Sprint Plan</a:t>
            </a:r>
          </a:p>
        </p:txBody>
      </p:sp>
      <p:sp>
        <p:nvSpPr>
          <p:cNvPr id="3" name="Subtitle 2">
            <a:extLst>
              <a:ext uri="{FF2B5EF4-FFF2-40B4-BE49-F238E27FC236}">
                <a16:creationId xmlns:a16="http://schemas.microsoft.com/office/drawing/2014/main" id="{8B818278-FD9A-4D85-9487-69F897EAA791}"/>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5A560094-284C-4896-BA05-A39D27852902}"/>
              </a:ext>
            </a:extLst>
          </p:cNvPr>
          <p:cNvSpPr>
            <a:spLocks noGrp="1"/>
          </p:cNvSpPr>
          <p:nvPr>
            <p:ph type="subTitle" idx="2"/>
          </p:nvPr>
        </p:nvSpPr>
        <p:spPr/>
        <p:txBody>
          <a:bodyPr/>
          <a:lstStyle/>
          <a:p>
            <a:r>
              <a:rPr lang="en-US"/>
              <a:t>10/24/24</a:t>
            </a:r>
          </a:p>
        </p:txBody>
      </p:sp>
      <p:sp>
        <p:nvSpPr>
          <p:cNvPr id="5" name="Subtitle 4">
            <a:extLst>
              <a:ext uri="{FF2B5EF4-FFF2-40B4-BE49-F238E27FC236}">
                <a16:creationId xmlns:a16="http://schemas.microsoft.com/office/drawing/2014/main" id="{CCEB3CCB-1111-4173-888F-84A4B9850F9E}"/>
              </a:ext>
            </a:extLst>
          </p:cNvPr>
          <p:cNvSpPr>
            <a:spLocks noGrp="1"/>
          </p:cNvSpPr>
          <p:nvPr>
            <p:ph type="subTitle" idx="3"/>
          </p:nvPr>
        </p:nvSpPr>
        <p:spPr/>
        <p:txBody>
          <a:bodyPr/>
          <a:lstStyle/>
          <a:p>
            <a:r>
              <a:rPr lang="en-US"/>
              <a:t>55</a:t>
            </a:r>
          </a:p>
        </p:txBody>
      </p:sp>
      <p:sp>
        <p:nvSpPr>
          <p:cNvPr id="6" name="Subtitle 5">
            <a:extLst>
              <a:ext uri="{FF2B5EF4-FFF2-40B4-BE49-F238E27FC236}">
                <a16:creationId xmlns:a16="http://schemas.microsoft.com/office/drawing/2014/main" id="{23759156-8614-4F6C-916A-E8A6A3550BEC}"/>
              </a:ext>
            </a:extLst>
          </p:cNvPr>
          <p:cNvSpPr>
            <a:spLocks noGrp="1"/>
          </p:cNvSpPr>
          <p:nvPr>
            <p:ph type="subTitle" idx="4"/>
          </p:nvPr>
        </p:nvSpPr>
        <p:spPr/>
        <p:txBody>
          <a:bodyPr/>
          <a:lstStyle/>
          <a:p>
            <a:r>
              <a:rPr lang="en-US"/>
              <a:t>This Sprint we are getting ready for our first competition on November 2. We will need to work on our code for an autonomous period. Along with that we will need to work on our driving skills and getting familiar with the rules.</a:t>
            </a:r>
          </a:p>
        </p:txBody>
      </p:sp>
    </p:spTree>
    <p:extLst>
      <p:ext uri="{BB962C8B-B14F-4D97-AF65-F5344CB8AC3E}">
        <p14:creationId xmlns:p14="http://schemas.microsoft.com/office/powerpoint/2010/main" val="2828182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 </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10/24/2024                           Page: 56</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10/22/24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523220"/>
          </a:xfrm>
          <a:prstGeom prst="rect">
            <a:avLst/>
          </a:prstGeom>
          <a:noFill/>
        </p:spPr>
        <p:txBody>
          <a:bodyPr wrap="square" rtlCol="0">
            <a:spAutoFit/>
          </a:bodyPr>
          <a:lstStyle/>
          <a:p>
            <a:r>
              <a:rPr lang="en-US"/>
              <a:t>We have accomplish a basic code, a sense driving, and a competition ready engineering notebook.</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a:t>
            </a:r>
          </a:p>
          <a:p>
            <a:r>
              <a:rPr lang="en-US"/>
              <a:t>Dimas: Code</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10/23/2024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196733"/>
            <a:ext cx="6879167" cy="523220"/>
          </a:xfrm>
          <a:prstGeom prst="rect">
            <a:avLst/>
          </a:prstGeom>
          <a:noFill/>
        </p:spPr>
        <p:txBody>
          <a:bodyPr wrap="square" rtlCol="0">
            <a:spAutoFit/>
          </a:bodyPr>
          <a:lstStyle/>
          <a:p>
            <a:r>
              <a:rPr lang="en-US"/>
              <a:t>We have accomplish a basic code, an idea of driving, and a competition ready engineering notebook.</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a:t>
            </a:r>
          </a:p>
          <a:p>
            <a:r>
              <a:rPr lang="en-US"/>
              <a:t>Abby: Get familiar with the rules</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642452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10/24/2024                         Page: 57</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Date:10/24/24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738664"/>
          </a:xfrm>
          <a:prstGeom prst="rect">
            <a:avLst/>
          </a:prstGeom>
          <a:noFill/>
        </p:spPr>
        <p:txBody>
          <a:bodyPr wrap="square" rtlCol="0">
            <a:spAutoFit/>
          </a:bodyPr>
          <a:lstStyle/>
          <a:p>
            <a:r>
              <a:rPr lang="en-US"/>
              <a:t>We have accomplish a basic code, an idea of driving, and a competition ready engineering notebook.</a:t>
            </a:r>
          </a:p>
          <a:p>
            <a:endParaRPr lang="en-US"/>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Dive practice </a:t>
            </a:r>
          </a:p>
          <a:p>
            <a:r>
              <a:rPr lang="en-US"/>
              <a:t>Dimas: Code</a:t>
            </a:r>
          </a:p>
          <a:p>
            <a:r>
              <a:rPr lang="en-US"/>
              <a:t>Abby: Read the game manual</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10/25/24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03083"/>
            <a:ext cx="6879167" cy="738664"/>
          </a:xfrm>
          <a:prstGeom prst="rect">
            <a:avLst/>
          </a:prstGeom>
          <a:noFill/>
        </p:spPr>
        <p:txBody>
          <a:bodyPr wrap="square" rtlCol="0">
            <a:spAutoFit/>
          </a:bodyPr>
          <a:lstStyle/>
          <a:p>
            <a:r>
              <a:rPr lang="en-US"/>
              <a:t>We have accomplish a basic code, an idea of driving, and a competition ready engineering notebook.</a:t>
            </a:r>
          </a:p>
          <a:p>
            <a:endParaRPr lang="en-US"/>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a:t>
            </a:r>
          </a:p>
          <a:p>
            <a:r>
              <a:rPr lang="en-US"/>
              <a:t>Abby: Read game manual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4003092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10/29/24           Page: 58</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10/28/24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a:t>
            </a:r>
          </a:p>
          <a:p>
            <a:r>
              <a:rPr lang="en-US"/>
              <a:t>Dimas: Code</a:t>
            </a:r>
          </a:p>
          <a:p>
            <a:r>
              <a:rPr lang="en-US"/>
              <a:t>Abby: Read rules</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10/29/24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completed code, A sense of driving rules.</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Drive </a:t>
            </a:r>
          </a:p>
          <a:p>
            <a:r>
              <a:rPr lang="en-US"/>
              <a:t>Dimas: Code and draw</a:t>
            </a:r>
          </a:p>
          <a:p>
            <a:r>
              <a:rPr lang="en-US"/>
              <a:t>Abby: Finnish updating engineering notebook</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67616" cy="307777"/>
          </a:xfrm>
          <a:prstGeom prst="rect">
            <a:avLst/>
          </a:prstGeom>
          <a:noFill/>
        </p:spPr>
        <p:txBody>
          <a:bodyPr wrap="none" rtlCol="0">
            <a:spAutoFit/>
          </a:bodyPr>
          <a:lstStyle/>
          <a:p>
            <a:r>
              <a:rPr lang="en-US"/>
              <a:t>We were currently not stuck on anything. </a:t>
            </a:r>
          </a:p>
        </p:txBody>
      </p:sp>
    </p:spTree>
    <p:extLst>
      <p:ext uri="{BB962C8B-B14F-4D97-AF65-F5344CB8AC3E}">
        <p14:creationId xmlns:p14="http://schemas.microsoft.com/office/powerpoint/2010/main" val="3641606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10/31/24                  Page:59</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10/30/24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a:t>Ryder: Drive </a:t>
            </a:r>
          </a:p>
          <a:p>
            <a:r>
              <a:rPr lang="en-US"/>
              <a:t>Dimas: Work on driving </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6332183" cy="307777"/>
          </a:xfrm>
          <a:prstGeom prst="rect">
            <a:avLst/>
          </a:prstGeom>
          <a:noFill/>
        </p:spPr>
        <p:txBody>
          <a:bodyPr wrap="none" rtlCol="0">
            <a:spAutoFit/>
          </a:bodyPr>
          <a:lstStyle/>
          <a:p>
            <a:r>
              <a:rPr lang="en-US"/>
              <a:t>Our code is blocking our team’s progress along with our flaps not staying up.</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10/31/24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completed basic code, a sense of driving and rules. </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a:t>Ryder: Fix length of robot </a:t>
            </a:r>
          </a:p>
          <a:p>
            <a:r>
              <a:rPr lang="en-US"/>
              <a:t>Dimas: Code</a:t>
            </a:r>
          </a:p>
          <a:p>
            <a:r>
              <a:rPr lang="en-US"/>
              <a:t>Abby: Fix length of robot</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a:t>Our code is blocking our team’s progress.</a:t>
            </a:r>
          </a:p>
        </p:txBody>
      </p:sp>
    </p:spTree>
    <p:extLst>
      <p:ext uri="{BB962C8B-B14F-4D97-AF65-F5344CB8AC3E}">
        <p14:creationId xmlns:p14="http://schemas.microsoft.com/office/powerpoint/2010/main" val="266386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solidFill>
                  <a:schemeClr val="bg1"/>
                </a:solidFill>
              </a:rPr>
              <a:t>Notes and Code </a:t>
            </a:r>
            <a:endParaRPr>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61</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1050288" cy="307777"/>
          </a:xfrm>
          <a:prstGeom prst="rect">
            <a:avLst/>
          </a:prstGeom>
          <a:noFill/>
        </p:spPr>
        <p:txBody>
          <a:bodyPr wrap="none" rtlCol="0">
            <a:spAutoFit/>
          </a:bodyPr>
          <a:lstStyle/>
          <a:p>
            <a:r>
              <a:rPr lang="en-US"/>
              <a:t>Sprint: 4/5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A completed robot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523220"/>
          </a:xfrm>
          <a:prstGeom prst="rect">
            <a:avLst/>
          </a:prstGeom>
          <a:noFill/>
        </p:spPr>
        <p:txBody>
          <a:bodyPr wrap="square" rtlCol="0">
            <a:spAutoFit/>
          </a:bodyPr>
          <a:lstStyle/>
          <a:p>
            <a:r>
              <a:rPr lang="en-US"/>
              <a:t>What is each team member going to work on between now and the next meeting?</a:t>
            </a:r>
          </a:p>
          <a:p>
            <a:r>
              <a:rPr lang="en-US"/>
              <a:t>Prep For Competion </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Nothing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A first Competion under our belt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Nothing </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307777"/>
          </a:xfrm>
          <a:prstGeom prst="rect">
            <a:avLst/>
          </a:prstGeom>
          <a:noFill/>
        </p:spPr>
        <p:txBody>
          <a:bodyPr wrap="square" rtlCol="0">
            <a:spAutoFit/>
          </a:bodyPr>
          <a:lstStyle/>
          <a:p>
            <a:r>
              <a:rPr lang="en-US"/>
              <a:t>Competion Debrief</a:t>
            </a:r>
          </a:p>
        </p:txBody>
      </p:sp>
    </p:spTree>
    <p:extLst>
      <p:ext uri="{BB962C8B-B14F-4D97-AF65-F5344CB8AC3E}">
        <p14:creationId xmlns:p14="http://schemas.microsoft.com/office/powerpoint/2010/main" val="1158961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11/6/2024                   Page:62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11/5/24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full new team and a tun of new ideas for a robot.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523220"/>
          </a:xfrm>
          <a:prstGeom prst="rect">
            <a:avLst/>
          </a:prstGeom>
          <a:noFill/>
        </p:spPr>
        <p:txBody>
          <a:bodyPr wrap="square" rtlCol="0">
            <a:spAutoFit/>
          </a:bodyPr>
          <a:lstStyle/>
          <a:p>
            <a:r>
              <a:rPr lang="en-US"/>
              <a:t>Everyone else: Take apart current robot and come up with bigger team rules </a:t>
            </a:r>
          </a:p>
          <a:p>
            <a:r>
              <a:rPr lang="en-US"/>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not stuck on anything currently.</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11/6/24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big team rules that we all agreed upon </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307777"/>
          </a:xfrm>
          <a:prstGeom prst="rect">
            <a:avLst/>
          </a:prstGeom>
          <a:noFill/>
        </p:spPr>
        <p:txBody>
          <a:bodyPr wrap="square" rtlCol="0">
            <a:spAutoFit/>
          </a:bodyPr>
          <a:lstStyle/>
          <a:p>
            <a:r>
              <a:rPr lang="en-US"/>
              <a:t>Everyone: Sprint plan and start designing our robot (s)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328155" cy="307777"/>
          </a:xfrm>
          <a:prstGeom prst="rect">
            <a:avLst/>
          </a:prstGeom>
          <a:noFill/>
        </p:spPr>
        <p:txBody>
          <a:bodyPr wrap="none" rtlCol="0">
            <a:spAutoFit/>
          </a:bodyPr>
          <a:lstStyle/>
          <a:p>
            <a:r>
              <a:rPr lang="en-US"/>
              <a:t>We and not stuck on anything currently.</a:t>
            </a:r>
          </a:p>
        </p:txBody>
      </p:sp>
    </p:spTree>
    <p:extLst>
      <p:ext uri="{BB962C8B-B14F-4D97-AF65-F5344CB8AC3E}">
        <p14:creationId xmlns:p14="http://schemas.microsoft.com/office/powerpoint/2010/main" val="2950311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11/8/24                  Page: 63</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11/7/24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full new team and a tun of new ideas for a robot.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307777"/>
          </a:xfrm>
          <a:prstGeom prst="rect">
            <a:avLst/>
          </a:prstGeom>
          <a:noFill/>
        </p:spPr>
        <p:txBody>
          <a:bodyPr wrap="square" rtlCol="0">
            <a:spAutoFit/>
          </a:bodyPr>
          <a:lstStyle/>
          <a:p>
            <a:r>
              <a:rPr lang="en-US"/>
              <a:t>Everyone: work on build the vacuum robot.</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not stuck on anything currently.</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11/8/24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basic robot design.</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307777"/>
          </a:xfrm>
          <a:prstGeom prst="rect">
            <a:avLst/>
          </a:prstGeom>
          <a:noFill/>
        </p:spPr>
        <p:txBody>
          <a:bodyPr wrap="square" rtlCol="0">
            <a:spAutoFit/>
          </a:bodyPr>
          <a:lstStyle/>
          <a:p>
            <a:r>
              <a:rPr lang="en-US"/>
              <a:t>Everyone: work on building the vacuum robot.</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328155" cy="307777"/>
          </a:xfrm>
          <a:prstGeom prst="rect">
            <a:avLst/>
          </a:prstGeom>
          <a:noFill/>
        </p:spPr>
        <p:txBody>
          <a:bodyPr wrap="none" rtlCol="0">
            <a:spAutoFit/>
          </a:bodyPr>
          <a:lstStyle/>
          <a:p>
            <a:r>
              <a:rPr lang="en-US"/>
              <a:t>We and not stuck on anything currently.</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Tree>
    <p:extLst>
      <p:ext uri="{BB962C8B-B14F-4D97-AF65-F5344CB8AC3E}">
        <p14:creationId xmlns:p14="http://schemas.microsoft.com/office/powerpoint/2010/main" val="1719002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11/12/24                                Page: 64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11/11/24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basic robot design.</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288080" cy="307777"/>
          </a:xfrm>
          <a:prstGeom prst="rect">
            <a:avLst/>
          </a:prstGeom>
          <a:noFill/>
        </p:spPr>
        <p:txBody>
          <a:bodyPr wrap="none" rtlCol="0">
            <a:spAutoFit/>
          </a:bodyPr>
          <a:lstStyle/>
          <a:p>
            <a:r>
              <a:rPr lang="en-US"/>
              <a:t>We are currently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11/12/24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a basic robot design and a half completed base.</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Note book and sort                          Augie: Build </a:t>
            </a:r>
          </a:p>
          <a:p>
            <a:r>
              <a:rPr lang="en-US"/>
              <a:t>Dimas: Build 		          Ryker: Build</a:t>
            </a:r>
          </a:p>
          <a:p>
            <a:r>
              <a:rPr lang="en-US"/>
              <a:t>Ryder: Build                               	          Mike: Build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3288080" cy="307777"/>
          </a:xfrm>
          <a:prstGeom prst="rect">
            <a:avLst/>
          </a:prstGeom>
          <a:noFill/>
        </p:spPr>
        <p:txBody>
          <a:bodyPr wrap="none" rtlCol="0">
            <a:spAutoFit/>
          </a:bodyPr>
          <a:lstStyle/>
          <a:p>
            <a:r>
              <a:rPr lang="en-US"/>
              <a:t>We are currently not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Engineering note book                    Augie: Build</a:t>
            </a:r>
          </a:p>
          <a:p>
            <a:r>
              <a:rPr lang="en-US"/>
              <a:t>Dimas: Build 		          Ryker: Build </a:t>
            </a:r>
          </a:p>
          <a:p>
            <a:r>
              <a:rPr lang="en-US"/>
              <a:t>Ryder: Build                               	          Mike: Build </a:t>
            </a:r>
          </a:p>
        </p:txBody>
      </p:sp>
    </p:spTree>
    <p:extLst>
      <p:ext uri="{BB962C8B-B14F-4D97-AF65-F5344CB8AC3E}">
        <p14:creationId xmlns:p14="http://schemas.microsoft.com/office/powerpoint/2010/main" val="2826627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11/13/24                                Page: 65</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11/13/24 </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a half- completed base.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02608"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11/14/24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 half completed base</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Engineering Notebook                                                        Augie: Build</a:t>
            </a:r>
          </a:p>
          <a:p>
            <a:r>
              <a:rPr lang="en-US"/>
              <a:t>Dimas: Code		          Ryker: Build</a:t>
            </a:r>
          </a:p>
          <a:p>
            <a:r>
              <a:rPr lang="en-US"/>
              <a:t>Ryder: Build                               	          Mike: Build</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761747" cy="307777"/>
          </a:xfrm>
          <a:prstGeom prst="rect">
            <a:avLst/>
          </a:prstGeom>
          <a:noFill/>
        </p:spPr>
        <p:txBody>
          <a:bodyPr wrap="none" rtlCol="0">
            <a:spAutoFit/>
          </a:bodyPr>
          <a:lstStyle/>
          <a:p>
            <a:r>
              <a:rPr lang="en-US"/>
              <a:t>We are</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1                                             Augie: build 1</a:t>
            </a:r>
          </a:p>
          <a:p>
            <a:r>
              <a:rPr lang="en-US"/>
              <a:t>Dimas: build 2		          Ryker: build 2</a:t>
            </a:r>
          </a:p>
          <a:p>
            <a:r>
              <a:rPr lang="en-US"/>
              <a:t>Ryder: build 1                              	          Mike: build 1</a:t>
            </a:r>
          </a:p>
        </p:txBody>
      </p:sp>
    </p:spTree>
    <p:extLst>
      <p:ext uri="{BB962C8B-B14F-4D97-AF65-F5344CB8AC3E}">
        <p14:creationId xmlns:p14="http://schemas.microsoft.com/office/powerpoint/2010/main" val="984520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 &amp; Dimas!!!!!!!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66</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11/15/24 </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 two half completed bases.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52302"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Date:11/18/24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78185" y="6297675"/>
            <a:ext cx="6879167" cy="307777"/>
          </a:xfrm>
          <a:prstGeom prst="rect">
            <a:avLst/>
          </a:prstGeom>
          <a:noFill/>
        </p:spPr>
        <p:txBody>
          <a:bodyPr wrap="square" rtlCol="0">
            <a:spAutoFit/>
          </a:bodyPr>
          <a:lstStyle/>
          <a:p>
            <a:r>
              <a:rPr lang="en-US"/>
              <a:t>We have accomplished building more of our bases</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307777"/>
          </a:xfrm>
          <a:prstGeom prst="rect">
            <a:avLst/>
          </a:prstGeom>
          <a:noFill/>
        </p:spPr>
        <p:txBody>
          <a:bodyPr wrap="square" rtlCol="0">
            <a:spAutoFit/>
          </a:bodyPr>
          <a:lstStyle/>
          <a:p>
            <a:r>
              <a:rPr lang="en-US"/>
              <a:t>Everyone; Build and design</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502608" cy="307777"/>
          </a:xfrm>
          <a:prstGeom prst="rect">
            <a:avLst/>
          </a:prstGeom>
          <a:noFill/>
        </p:spPr>
        <p:txBody>
          <a:bodyPr wrap="none" rtlCol="0">
            <a:spAutoFit/>
          </a:bodyPr>
          <a:lstStyle/>
          <a:p>
            <a:r>
              <a:rPr lang="en-US"/>
              <a:t>We are not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Augie: build</a:t>
            </a:r>
          </a:p>
          <a:p>
            <a:r>
              <a:rPr lang="en-US" err="1"/>
              <a:t>Dimas:build</a:t>
            </a:r>
            <a:r>
              <a:rPr lang="en-US"/>
              <a:t> 		          </a:t>
            </a:r>
            <a:r>
              <a:rPr lang="en-US" err="1"/>
              <a:t>Ryker:build</a:t>
            </a:r>
            <a:endParaRPr lang="en-US"/>
          </a:p>
          <a:p>
            <a:r>
              <a:rPr lang="en-US" err="1"/>
              <a:t>Ryder:build</a:t>
            </a:r>
            <a:r>
              <a:rPr lang="en-US"/>
              <a:t>                              	          </a:t>
            </a:r>
            <a:r>
              <a:rPr lang="en-US" err="1"/>
              <a:t>Mike:build</a:t>
            </a:r>
            <a:endParaRPr lang="en-US"/>
          </a:p>
        </p:txBody>
      </p:sp>
    </p:spTree>
    <p:extLst>
      <p:ext uri="{BB962C8B-B14F-4D97-AF65-F5344CB8AC3E}">
        <p14:creationId xmlns:p14="http://schemas.microsoft.com/office/powerpoint/2010/main" val="32542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 </a:t>
            </a:r>
            <a:r>
              <a:rPr lang="en-US" err="1"/>
              <a:t>Tarin</a:t>
            </a:r>
            <a:r>
              <a:rPr lang="en-US"/>
              <a:t>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67</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Ryker,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Date:11/19/24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2502608" cy="307777"/>
          </a:xfrm>
          <a:prstGeom prst="rect">
            <a:avLst/>
          </a:prstGeom>
          <a:noFill/>
        </p:spPr>
        <p:txBody>
          <a:bodyPr wrap="none" rtlCol="0">
            <a:spAutoFit/>
          </a:bodyPr>
          <a:lstStyle/>
          <a:p>
            <a:r>
              <a:rPr lang="en-US"/>
              <a:t>We are not stuck on anything</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err="1"/>
              <a:t>Abby:build</a:t>
            </a:r>
            <a:r>
              <a:rPr lang="en-US"/>
              <a:t> bot 1                                        </a:t>
            </a:r>
            <a:r>
              <a:rPr lang="en-US" err="1"/>
              <a:t>Augie:build</a:t>
            </a:r>
            <a:r>
              <a:rPr lang="en-US"/>
              <a:t> 1 </a:t>
            </a:r>
          </a:p>
          <a:p>
            <a:r>
              <a:rPr lang="en-US" err="1"/>
              <a:t>Dimas:build</a:t>
            </a:r>
            <a:r>
              <a:rPr lang="en-US"/>
              <a:t> bot 1		          </a:t>
            </a:r>
            <a:r>
              <a:rPr lang="en-US" err="1"/>
              <a:t>Ryker:build</a:t>
            </a:r>
            <a:r>
              <a:rPr lang="en-US"/>
              <a:t> 1 </a:t>
            </a:r>
          </a:p>
          <a:p>
            <a:r>
              <a:rPr lang="en-US" err="1"/>
              <a:t>Ryder:build</a:t>
            </a:r>
            <a:r>
              <a:rPr lang="en-US"/>
              <a:t> bot 1                            	          </a:t>
            </a:r>
            <a:r>
              <a:rPr lang="en-US" err="1"/>
              <a:t>Mike:build</a:t>
            </a:r>
            <a:r>
              <a:rPr lang="en-US"/>
              <a:t> 1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5416868" cy="307777"/>
          </a:xfrm>
          <a:prstGeom prst="rect">
            <a:avLst/>
          </a:prstGeom>
          <a:noFill/>
        </p:spPr>
        <p:txBody>
          <a:bodyPr wrap="none" rtlCol="0">
            <a:spAutoFit/>
          </a:bodyPr>
          <a:lstStyle/>
          <a:p>
            <a:r>
              <a:rPr lang="en-US"/>
              <a:t>We are waiting on some parts, but we’re going along without them</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err="1"/>
              <a:t>Abby:build</a:t>
            </a:r>
            <a:r>
              <a:rPr lang="en-US"/>
              <a:t> 1                                              Augie: build 1</a:t>
            </a:r>
          </a:p>
          <a:p>
            <a:r>
              <a:rPr lang="en-US"/>
              <a:t>Dimas: build 2		          Ryker: build 2</a:t>
            </a:r>
          </a:p>
          <a:p>
            <a:r>
              <a:rPr lang="en-US"/>
              <a:t>Ryder: 			          Mike: build 1</a:t>
            </a:r>
          </a:p>
        </p:txBody>
      </p:sp>
    </p:spTree>
    <p:extLst>
      <p:ext uri="{BB962C8B-B14F-4D97-AF65-F5344CB8AC3E}">
        <p14:creationId xmlns:p14="http://schemas.microsoft.com/office/powerpoint/2010/main" val="15721881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 again</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68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738664"/>
          </a:xfrm>
          <a:prstGeom prst="rect">
            <a:avLst/>
          </a:prstGeom>
          <a:noFill/>
        </p:spPr>
        <p:txBody>
          <a:bodyPr wrap="square" rtlCol="0">
            <a:spAutoFit/>
          </a:bodyPr>
          <a:lstStyle/>
          <a:p>
            <a:r>
              <a:rPr lang="en-US"/>
              <a:t>Team Members Present: Abby, Dimas, </a:t>
            </a:r>
          </a:p>
          <a:p>
            <a:r>
              <a:rPr lang="en-US"/>
              <a:t>Ryder, Augie, , Mike </a:t>
            </a:r>
          </a:p>
          <a:p>
            <a:endParaRPr lang="en-US"/>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11/21/24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526928" cy="307777"/>
          </a:xfrm>
          <a:prstGeom prst="rect">
            <a:avLst/>
          </a:prstGeom>
          <a:noFill/>
        </p:spPr>
        <p:txBody>
          <a:bodyPr wrap="none" rtlCol="0">
            <a:spAutoFit/>
          </a:bodyPr>
          <a:lstStyle/>
          <a:p>
            <a:r>
              <a:rPr lang="en-US"/>
              <a:t>We are stuck on waiting for parts to come</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11/22/24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build 1                                             Augie: build 1</a:t>
            </a:r>
          </a:p>
          <a:p>
            <a:r>
              <a:rPr lang="en-US"/>
              <a:t>Dimas: build 2		          Ryker: build 2</a:t>
            </a:r>
          </a:p>
          <a:p>
            <a:r>
              <a:rPr lang="en-US"/>
              <a:t>Ryder: 			          Mike: build 1</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383986" cy="307777"/>
          </a:xfrm>
          <a:prstGeom prst="rect">
            <a:avLst/>
          </a:prstGeom>
          <a:noFill/>
        </p:spPr>
        <p:txBody>
          <a:bodyPr wrap="none" rtlCol="0">
            <a:spAutoFit/>
          </a:bodyPr>
          <a:lstStyle/>
          <a:p>
            <a:r>
              <a:rPr lang="en-US"/>
              <a:t>We are still waiting for parts</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1                                             Augie: build 1</a:t>
            </a:r>
          </a:p>
          <a:p>
            <a:r>
              <a:rPr lang="en-US"/>
              <a:t>Dimas: build 1		          Ryker: nothing</a:t>
            </a:r>
          </a:p>
          <a:p>
            <a:r>
              <a:rPr lang="en-US"/>
              <a:t>Ryder:                              	          Mike: nothing</a:t>
            </a:r>
          </a:p>
        </p:txBody>
      </p:sp>
    </p:spTree>
    <p:extLst>
      <p:ext uri="{BB962C8B-B14F-4D97-AF65-F5344CB8AC3E}">
        <p14:creationId xmlns:p14="http://schemas.microsoft.com/office/powerpoint/2010/main" val="2119090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69</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688283" cy="307777"/>
          </a:xfrm>
          <a:prstGeom prst="rect">
            <a:avLst/>
          </a:prstGeom>
          <a:noFill/>
        </p:spPr>
        <p:txBody>
          <a:bodyPr wrap="none" lIns="91440" tIns="45720" rIns="91440" bIns="45720" rtlCol="0" anchor="t">
            <a:spAutoFit/>
          </a:bodyPr>
          <a:lstStyle/>
          <a:p>
            <a:r>
              <a:rPr lang="en-US"/>
              <a:t>Project: Borealis I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lIns="91440" tIns="45720" rIns="91440" bIns="45720" rtlCol="0" anchor="t">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lIns="91440" tIns="45720" rIns="91440" bIns="45720" rtlCol="0" anchor="t">
            <a:spAutoFit/>
          </a:bodyPr>
          <a:lstStyle/>
          <a:p>
            <a:r>
              <a:rPr lang="en-US"/>
              <a:t>Team Members Present: Abby, Dimas, </a:t>
            </a:r>
          </a:p>
          <a:p>
            <a:r>
              <a:rPr lang="en-US"/>
              <a:t>Ryder, Augie, Ryker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lIns="91440" tIns="45720" rIns="91440" bIns="45720" rtlCol="0" anchor="t">
            <a:spAutoFit/>
          </a:bodyPr>
          <a:lstStyle/>
          <a:p>
            <a:r>
              <a:rPr lang="en-US"/>
              <a:t>Date:12/2/24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a:t>We have accomplished more building  </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526928" cy="307777"/>
          </a:xfrm>
          <a:prstGeom prst="rect">
            <a:avLst/>
          </a:prstGeom>
          <a:noFill/>
        </p:spPr>
        <p:txBody>
          <a:bodyPr wrap="none" rtlCol="0">
            <a:spAutoFit/>
          </a:bodyPr>
          <a:lstStyle/>
          <a:p>
            <a:r>
              <a:rPr lang="en-US"/>
              <a:t>We are stuck on waiting for parts to come</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12/3/2024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a:t>We have accomplished more building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rtlCol="0">
            <a:spAutoFit/>
          </a:bodyPr>
          <a:lstStyle/>
          <a:p>
            <a:r>
              <a:rPr lang="en-US"/>
              <a:t>Abby: Build	                                               Augie: build 1</a:t>
            </a:r>
          </a:p>
          <a:p>
            <a:r>
              <a:rPr lang="en-US"/>
              <a:t>Dimas: code 			          Ryker: build 2</a:t>
            </a:r>
          </a:p>
          <a:p>
            <a:r>
              <a:rPr lang="en-US"/>
              <a:t>Ryder: 			          Mike: build 1</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97933" y="7887518"/>
            <a:ext cx="2383986" cy="307777"/>
          </a:xfrm>
          <a:prstGeom prst="rect">
            <a:avLst/>
          </a:prstGeom>
          <a:noFill/>
        </p:spPr>
        <p:txBody>
          <a:bodyPr wrap="none" rtlCol="0">
            <a:spAutoFit/>
          </a:bodyPr>
          <a:lstStyle/>
          <a:p>
            <a:r>
              <a:rPr lang="en-US"/>
              <a:t>We are still waiting for parts</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lIns="91440" tIns="45720" rIns="91440" bIns="45720" rtlCol="0" anchor="t">
            <a:spAutoFit/>
          </a:bodyPr>
          <a:lstStyle/>
          <a:p>
            <a:r>
              <a:rPr lang="en-US" err="1"/>
              <a:t>Abby:Build</a:t>
            </a:r>
            <a:r>
              <a:rPr lang="en-US"/>
              <a:t> 2 	                                  Augie: build 2</a:t>
            </a:r>
          </a:p>
          <a:p>
            <a:r>
              <a:rPr lang="en-US" err="1"/>
              <a:t>Dimas:Notebook</a:t>
            </a:r>
            <a:r>
              <a:rPr lang="en-US"/>
              <a:t>/ coding           </a:t>
            </a:r>
            <a:r>
              <a:rPr lang="en-US" err="1"/>
              <a:t>Ryker:build</a:t>
            </a:r>
            <a:r>
              <a:rPr lang="en-US"/>
              <a:t> 1</a:t>
            </a:r>
          </a:p>
          <a:p>
            <a:r>
              <a:rPr lang="en-US" err="1"/>
              <a:t>Ryder:build</a:t>
            </a:r>
            <a:r>
              <a:rPr lang="en-US"/>
              <a:t> 1                          	          Mike: build 1</a:t>
            </a:r>
          </a:p>
        </p:txBody>
      </p:sp>
    </p:spTree>
    <p:extLst>
      <p:ext uri="{BB962C8B-B14F-4D97-AF65-F5344CB8AC3E}">
        <p14:creationId xmlns:p14="http://schemas.microsoft.com/office/powerpoint/2010/main" val="848282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Dimas</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70 </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468672" cy="307777"/>
          </a:xfrm>
          <a:prstGeom prst="rect">
            <a:avLst/>
          </a:prstGeom>
          <a:noFill/>
        </p:spPr>
        <p:txBody>
          <a:bodyPr wrap="none" rtlCol="0">
            <a:spAutoFit/>
          </a:bodyPr>
          <a:lstStyle/>
          <a:p>
            <a:r>
              <a:rPr lang="en-US"/>
              <a:t>Project: borealis</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a:t>Sprint: 5</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Date:12/4/24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We’ve been building the robot and Dimas has been coding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523220"/>
          </a:xfrm>
          <a:prstGeom prst="rect">
            <a:avLst/>
          </a:prstGeom>
          <a:noFill/>
        </p:spPr>
        <p:txBody>
          <a:bodyPr wrap="square" lIns="91440" tIns="45720" rIns="91440" bIns="45720" rtlCol="0" anchor="t">
            <a:spAutoFit/>
          </a:bodyPr>
          <a:lstStyle/>
          <a:p>
            <a:r>
              <a:rPr lang="en-US"/>
              <a:t>Team Members Present: Abby, Dimas,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lIns="91440" tIns="45720" rIns="91440" bIns="45720" rtlCol="0" anchor="t">
            <a:spAutoFit/>
          </a:bodyPr>
          <a:lstStyle/>
          <a:p>
            <a:r>
              <a:rPr lang="en-US"/>
              <a:t>Date: 12/5/2024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More Building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t>
            </a:r>
            <a:r>
              <a:rPr lang="en-US" err="1"/>
              <a:t>Augie:build</a:t>
            </a:r>
            <a:r>
              <a:rPr lang="en-US"/>
              <a:t> 1</a:t>
            </a:r>
          </a:p>
          <a:p>
            <a:r>
              <a:rPr lang="en-US" err="1"/>
              <a:t>Dimas:coding</a:t>
            </a:r>
            <a:r>
              <a:rPr lang="en-US"/>
              <a:t>/</a:t>
            </a:r>
            <a:r>
              <a:rPr lang="en-US" err="1"/>
              <a:t>notebooking</a:t>
            </a:r>
            <a:r>
              <a:rPr lang="en-US"/>
              <a:t> 	          </a:t>
            </a:r>
            <a:r>
              <a:rPr lang="en-US" err="1"/>
              <a:t>Ryker:build</a:t>
            </a:r>
            <a:r>
              <a:rPr lang="en-US"/>
              <a:t> 1/ doing nothing</a:t>
            </a:r>
          </a:p>
          <a:p>
            <a:r>
              <a:rPr lang="en-US" err="1"/>
              <a:t>Ryder:build</a:t>
            </a:r>
            <a:r>
              <a:rPr lang="en-US"/>
              <a:t> 1		          </a:t>
            </a:r>
            <a:r>
              <a:rPr lang="en-US" err="1"/>
              <a:t>Mike:coding</a:t>
            </a:r>
            <a:r>
              <a:rPr lang="en-US"/>
              <a:t>/goofing off</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lIns="91440" tIns="45720" rIns="91440" bIns="45720" rtlCol="0" anchor="t">
            <a:spAutoFit/>
          </a:bodyPr>
          <a:lstStyle/>
          <a:p>
            <a:r>
              <a:rPr lang="en-US"/>
              <a:t>Abby: build 1                                     </a:t>
            </a:r>
            <a:r>
              <a:rPr lang="en-US" err="1"/>
              <a:t>Augie:build</a:t>
            </a:r>
            <a:r>
              <a:rPr lang="en-US"/>
              <a:t> 1</a:t>
            </a:r>
          </a:p>
          <a:p>
            <a:r>
              <a:rPr lang="en-US"/>
              <a:t>Dimas: coding/notebook		      Ryker: drive</a:t>
            </a:r>
          </a:p>
          <a:p>
            <a:r>
              <a:rPr lang="en-US"/>
              <a:t>Ryder:                              	          Mike: read the rules</a:t>
            </a:r>
          </a:p>
        </p:txBody>
      </p:sp>
      <p:sp>
        <p:nvSpPr>
          <p:cNvPr id="6" name="TextBox 5">
            <a:extLst>
              <a:ext uri="{FF2B5EF4-FFF2-40B4-BE49-F238E27FC236}">
                <a16:creationId xmlns:a16="http://schemas.microsoft.com/office/drawing/2014/main" id="{F7BFD277-660D-4715-A479-1847025FF8C9}"/>
              </a:ext>
            </a:extLst>
          </p:cNvPr>
          <p:cNvSpPr txBox="1"/>
          <p:nvPr/>
        </p:nvSpPr>
        <p:spPr>
          <a:xfrm>
            <a:off x="612175" y="5029201"/>
            <a:ext cx="5248979" cy="523220"/>
          </a:xfrm>
          <a:prstGeom prst="rect">
            <a:avLst/>
          </a:prstGeom>
          <a:noFill/>
        </p:spPr>
        <p:txBody>
          <a:bodyPr wrap="square" rtlCol="0">
            <a:spAutoFit/>
          </a:bodyPr>
          <a:lstStyle/>
          <a:p>
            <a:r>
              <a:rPr lang="en-US"/>
              <a:t>We are waiting for parts, but we have given up on their arrival in time. Defeat is </a:t>
            </a:r>
            <a:r>
              <a:rPr lang="en-US" err="1"/>
              <a:t>immenent</a:t>
            </a:r>
            <a:endParaRPr lang="en-US"/>
          </a:p>
        </p:txBody>
      </p:sp>
      <p:sp>
        <p:nvSpPr>
          <p:cNvPr id="5" name="TextBox 4">
            <a:extLst>
              <a:ext uri="{FF2B5EF4-FFF2-40B4-BE49-F238E27FC236}">
                <a16:creationId xmlns:a16="http://schemas.microsoft.com/office/drawing/2014/main" id="{9395A2B2-23D8-1ADC-FA02-51955D1084A9}"/>
              </a:ext>
            </a:extLst>
          </p:cNvPr>
          <p:cNvSpPr txBox="1"/>
          <p:nvPr/>
        </p:nvSpPr>
        <p:spPr>
          <a:xfrm>
            <a:off x="794835" y="7948346"/>
            <a:ext cx="49677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Same as last time</a:t>
            </a:r>
          </a:p>
        </p:txBody>
      </p:sp>
    </p:spTree>
    <p:extLst>
      <p:ext uri="{BB962C8B-B14F-4D97-AF65-F5344CB8AC3E}">
        <p14:creationId xmlns:p14="http://schemas.microsoft.com/office/powerpoint/2010/main" val="245727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Review notebook requirement</a:t>
            </a:r>
            <a:endParaRPr/>
          </a:p>
        </p:txBody>
      </p:sp>
      <p:sp>
        <p:nvSpPr>
          <p:cNvPr id="234" name="Google Shape;234;p2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 </a:t>
            </a:r>
            <a:endParaRPr/>
          </a:p>
        </p:txBody>
      </p:sp>
      <p:sp>
        <p:nvSpPr>
          <p:cNvPr id="235" name="Google Shape;235;p2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8/27/2024</a:t>
            </a:r>
            <a:endParaRPr/>
          </a:p>
        </p:txBody>
      </p:sp>
      <p:sp>
        <p:nvSpPr>
          <p:cNvPr id="236" name="Google Shape;236;p2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71</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lIns="91440" tIns="45720" rIns="91440" bIns="45720" rtlCol="0" anchor="t">
            <a:spAutoFit/>
          </a:bodyPr>
          <a:lstStyle/>
          <a:p>
            <a:r>
              <a:rPr lang="en-US"/>
              <a:t>Team Members Present: Abby, Dimas, </a:t>
            </a:r>
          </a:p>
          <a:p>
            <a:r>
              <a:rPr lang="en-US"/>
              <a:t>Ryder, Augie, Ryker,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lIns="91440" tIns="45720" rIns="91440" bIns="45720" rtlCol="0" anchor="t">
            <a:spAutoFit/>
          </a:bodyPr>
          <a:lstStyle/>
          <a:p>
            <a:r>
              <a:rPr lang="en-US"/>
              <a:t>Date: 12/6/2024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Team mates not getting along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Build.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12/9/24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a:t>
            </a:r>
            <a:r>
              <a:rPr lang="en-US" err="1"/>
              <a:t>english</a:t>
            </a:r>
            <a:r>
              <a:rPr lang="en-US"/>
              <a:t> homework	          Augie: building </a:t>
            </a:r>
          </a:p>
          <a:p>
            <a:r>
              <a:rPr lang="en-US"/>
              <a:t>Dimas: coding			          Ryker: whatever </a:t>
            </a:r>
            <a:r>
              <a:rPr lang="en-US" err="1"/>
              <a:t>abby</a:t>
            </a:r>
            <a:r>
              <a:rPr lang="en-US"/>
              <a:t> says</a:t>
            </a:r>
          </a:p>
          <a:p>
            <a:r>
              <a:rPr lang="en-US"/>
              <a:t>Ryder: griping			          Mike: dead</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Parts still not </a:t>
            </a:r>
            <a:r>
              <a:rPr lang="en-US" err="1"/>
              <a:t>arived</a:t>
            </a:r>
            <a:endParaRPr lang="en-US"/>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Build 	                                               </a:t>
            </a:r>
            <a:r>
              <a:rPr lang="en-US" err="1"/>
              <a:t>Augie:Build</a:t>
            </a:r>
            <a:endParaRPr lang="en-US"/>
          </a:p>
          <a:p>
            <a:r>
              <a:rPr lang="en-US"/>
              <a:t>Dimas: Build    	  		          Ryker: Build</a:t>
            </a:r>
          </a:p>
          <a:p>
            <a:r>
              <a:rPr lang="en-US"/>
              <a:t>Ryder: Build                             	          Mike: Code</a:t>
            </a:r>
          </a:p>
        </p:txBody>
      </p:sp>
    </p:spTree>
    <p:extLst>
      <p:ext uri="{BB962C8B-B14F-4D97-AF65-F5344CB8AC3E}">
        <p14:creationId xmlns:p14="http://schemas.microsoft.com/office/powerpoint/2010/main" val="2596115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72</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12/10/24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 mostly completed Robot</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10/11</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523220"/>
          </a:xfrm>
          <a:prstGeom prst="rect">
            <a:avLst/>
          </a:prstGeom>
          <a:noFill/>
        </p:spPr>
        <p:txBody>
          <a:bodyPr wrap="square" rtlCol="0">
            <a:spAutoFit/>
          </a:bodyPr>
          <a:lstStyle/>
          <a:p>
            <a:r>
              <a:rPr lang="en-US"/>
              <a:t>What has each team member accomplished since the last meeting?</a:t>
            </a:r>
          </a:p>
          <a:p>
            <a:r>
              <a:rPr lang="en-US"/>
              <a:t>A mostly completed robot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Augie: Build</a:t>
            </a:r>
          </a:p>
          <a:p>
            <a:r>
              <a:rPr lang="en-US" err="1"/>
              <a:t>Dimas:Build</a:t>
            </a:r>
            <a:r>
              <a:rPr lang="en-US"/>
              <a:t> 			          Ryker: Code?</a:t>
            </a:r>
          </a:p>
          <a:p>
            <a:r>
              <a:rPr lang="en-US"/>
              <a:t>Ryder: Build 			          Mike: Code</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523220"/>
          </a:xfrm>
          <a:prstGeom prst="rect">
            <a:avLst/>
          </a:prstGeom>
          <a:noFill/>
        </p:spPr>
        <p:txBody>
          <a:bodyPr wrap="square" rtlCol="0">
            <a:spAutoFit/>
          </a:bodyPr>
          <a:lstStyle/>
          <a:p>
            <a:r>
              <a:rPr lang="en-US"/>
              <a:t>What is blocking your team’s progress (are you stuck on anything)?</a:t>
            </a:r>
          </a:p>
          <a:p>
            <a:r>
              <a:rPr lang="en-US"/>
              <a:t>Bot having enough time</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Scrum things 	                                               Augie: Build</a:t>
            </a:r>
          </a:p>
          <a:p>
            <a:r>
              <a:rPr lang="en-US"/>
              <a:t>Dimas: Build    	  		          Ryker: </a:t>
            </a:r>
          </a:p>
          <a:p>
            <a:r>
              <a:rPr lang="en-US"/>
              <a:t>Ryder: Build                              	          Mike: Code </a:t>
            </a:r>
          </a:p>
        </p:txBody>
      </p:sp>
    </p:spTree>
    <p:extLst>
      <p:ext uri="{BB962C8B-B14F-4D97-AF65-F5344CB8AC3E}">
        <p14:creationId xmlns:p14="http://schemas.microsoft.com/office/powerpoint/2010/main" val="2598548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73</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12/13/24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A completed working robot.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We are not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307777"/>
          </a:xfrm>
          <a:prstGeom prst="rect">
            <a:avLst/>
          </a:prstGeom>
          <a:noFill/>
        </p:spPr>
        <p:txBody>
          <a:bodyPr wrap="square" lIns="91440" tIns="45720" rIns="91440" bIns="45720" rtlCol="0" anchor="t">
            <a:spAutoFit/>
          </a:bodyPr>
          <a:lstStyle/>
          <a:p>
            <a:r>
              <a:rPr lang="en-US"/>
              <a:t>Everyone: Working on sprint review and retrospective.</a:t>
            </a:r>
          </a:p>
        </p:txBody>
      </p:sp>
    </p:spTree>
    <p:extLst>
      <p:ext uri="{BB962C8B-B14F-4D97-AF65-F5344CB8AC3E}">
        <p14:creationId xmlns:p14="http://schemas.microsoft.com/office/powerpoint/2010/main" val="3715374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a:t>                                Page: 74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a:t>Date: 1/7/25</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523220"/>
          </a:xfrm>
          <a:prstGeom prst="rect">
            <a:avLst/>
          </a:prstGeom>
          <a:noFill/>
        </p:spPr>
        <p:txBody>
          <a:bodyPr wrap="square" rtlCol="0">
            <a:spAutoFit/>
          </a:bodyPr>
          <a:lstStyle/>
          <a:p>
            <a:r>
              <a:rPr lang="en-US"/>
              <a:t>What has each team member accomplished since the last meeting?</a:t>
            </a:r>
          </a:p>
          <a:p>
            <a:r>
              <a:rPr lang="en-US"/>
              <a:t>We have accomplished a completed sprint review and retrospective.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523220"/>
          </a:xfrm>
          <a:prstGeom prst="rect">
            <a:avLst/>
          </a:prstGeom>
          <a:noFill/>
        </p:spPr>
        <p:txBody>
          <a:bodyPr wrap="square" rtlCol="0">
            <a:spAutoFit/>
          </a:bodyPr>
          <a:lstStyle/>
          <a:p>
            <a:r>
              <a:rPr lang="en-US"/>
              <a:t>What is blocking your team’s progress (are you stuck on anything)?</a:t>
            </a:r>
          </a:p>
          <a:p>
            <a:r>
              <a:rPr lang="en-US"/>
              <a:t>A not working robot</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a:t>Date: 1/8/25</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Build	                                               Augie: Build</a:t>
            </a:r>
          </a:p>
          <a:p>
            <a:r>
              <a:rPr lang="en-US"/>
              <a:t>Dimas: Code 		          Ryker: Read rules</a:t>
            </a:r>
          </a:p>
          <a:p>
            <a:r>
              <a:rPr lang="en-US"/>
              <a:t>Ryder: Build		          Mike: Code</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A701D7C1-EBC4-4A80-95A2-B85EF98273A1}"/>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94730B9C-AC61-4D1E-AF28-28C057EDADCD}"/>
              </a:ext>
            </a:extLst>
          </p:cNvPr>
          <p:cNvSpPr txBox="1"/>
          <p:nvPr/>
        </p:nvSpPr>
        <p:spPr>
          <a:xfrm>
            <a:off x="441169" y="6922753"/>
            <a:ext cx="6553201" cy="738664"/>
          </a:xfrm>
          <a:prstGeom prst="rect">
            <a:avLst/>
          </a:prstGeom>
          <a:noFill/>
        </p:spPr>
        <p:txBody>
          <a:bodyPr wrap="square" rtlCol="0">
            <a:spAutoFit/>
          </a:bodyPr>
          <a:lstStyle/>
          <a:p>
            <a:r>
              <a:rPr lang="en-US"/>
              <a:t>Abby: 	                                               Augie:</a:t>
            </a:r>
          </a:p>
          <a:p>
            <a:r>
              <a:rPr lang="en-US"/>
              <a:t>Dimas:    	  		          Ryker:</a:t>
            </a:r>
          </a:p>
          <a:p>
            <a:r>
              <a:rPr lang="en-US"/>
              <a:t>Ryder:                              	          Mike: </a:t>
            </a:r>
          </a:p>
        </p:txBody>
      </p:sp>
    </p:spTree>
    <p:extLst>
      <p:ext uri="{BB962C8B-B14F-4D97-AF65-F5344CB8AC3E}">
        <p14:creationId xmlns:p14="http://schemas.microsoft.com/office/powerpoint/2010/main" val="9711915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4521-B533-1EB8-88A3-62CB4ACDA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088F6-2210-2A96-57A8-50D399D0AD4F}"/>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96A0B9D1-E6C9-FDBB-C24B-D7A531E99B30}"/>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FF3974D-E1B9-176D-4137-D5986C8ABBB7}"/>
              </a:ext>
            </a:extLst>
          </p:cNvPr>
          <p:cNvSpPr>
            <a:spLocks noGrp="1"/>
          </p:cNvSpPr>
          <p:nvPr>
            <p:ph type="subTitle" idx="2"/>
          </p:nvPr>
        </p:nvSpPr>
        <p:spPr/>
        <p:txBody>
          <a:bodyPr/>
          <a:lstStyle/>
          <a:p>
            <a:r>
              <a:rPr lang="en-US"/>
              <a:t>                                Page: 75</a:t>
            </a:r>
          </a:p>
        </p:txBody>
      </p:sp>
      <p:sp>
        <p:nvSpPr>
          <p:cNvPr id="7" name="TextBox 6">
            <a:extLst>
              <a:ext uri="{FF2B5EF4-FFF2-40B4-BE49-F238E27FC236}">
                <a16:creationId xmlns:a16="http://schemas.microsoft.com/office/drawing/2014/main" id="{A30F0363-8083-E075-052B-EE29D4ADAD4A}"/>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62D0F2DD-6DD4-AC3E-C418-C6CFC4C13FBF}"/>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FEFE9FC4-F723-303F-5BC4-FB455A8846CB}"/>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D32FE08B-C766-2B77-3C64-DF1452E5A482}"/>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6E435B9C-E397-0685-210B-5E5A08FAF9F2}"/>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4CD05995-7187-54DF-92D5-1CC16813D0C8}"/>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C9FF6829-6D62-0AD0-ED92-6645AAFCAEAB}"/>
              </a:ext>
            </a:extLst>
          </p:cNvPr>
          <p:cNvSpPr txBox="1"/>
          <p:nvPr/>
        </p:nvSpPr>
        <p:spPr>
          <a:xfrm>
            <a:off x="4979878" y="1899779"/>
            <a:ext cx="3132667" cy="307777"/>
          </a:xfrm>
          <a:prstGeom prst="rect">
            <a:avLst/>
          </a:prstGeom>
          <a:noFill/>
        </p:spPr>
        <p:txBody>
          <a:bodyPr wrap="square" rtlCol="0">
            <a:spAutoFit/>
          </a:bodyPr>
          <a:lstStyle/>
          <a:p>
            <a:r>
              <a:rPr lang="en-US"/>
              <a:t>Date: 1/9/25</a:t>
            </a:r>
          </a:p>
        </p:txBody>
      </p:sp>
      <p:sp>
        <p:nvSpPr>
          <p:cNvPr id="15" name="TextBox 14">
            <a:extLst>
              <a:ext uri="{FF2B5EF4-FFF2-40B4-BE49-F238E27FC236}">
                <a16:creationId xmlns:a16="http://schemas.microsoft.com/office/drawing/2014/main" id="{78D939BC-9DE8-57EB-D603-33E2C53C17E3}"/>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FCF60164-653F-53D6-6627-67AB1E063392}"/>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1F3899F8-85C5-9691-4212-7B7642EA04BB}"/>
              </a:ext>
            </a:extLst>
          </p:cNvPr>
          <p:cNvSpPr txBox="1"/>
          <p:nvPr/>
        </p:nvSpPr>
        <p:spPr>
          <a:xfrm>
            <a:off x="393699" y="4480941"/>
            <a:ext cx="6895500" cy="523220"/>
          </a:xfrm>
          <a:prstGeom prst="rect">
            <a:avLst/>
          </a:prstGeom>
          <a:noFill/>
        </p:spPr>
        <p:txBody>
          <a:bodyPr wrap="square" rtlCol="0">
            <a:spAutoFit/>
          </a:bodyPr>
          <a:lstStyle/>
          <a:p>
            <a:r>
              <a:rPr lang="en-US" dirty="0"/>
              <a:t>What is blocking your team’s progress (are you stuck on anything)?</a:t>
            </a:r>
          </a:p>
          <a:p>
            <a:r>
              <a:rPr lang="en-US" dirty="0"/>
              <a:t>Pneumatics not working</a:t>
            </a:r>
          </a:p>
        </p:txBody>
      </p:sp>
      <p:sp>
        <p:nvSpPr>
          <p:cNvPr id="18" name="TextBox 17">
            <a:extLst>
              <a:ext uri="{FF2B5EF4-FFF2-40B4-BE49-F238E27FC236}">
                <a16:creationId xmlns:a16="http://schemas.microsoft.com/office/drawing/2014/main" id="{E5DDC612-162B-017F-EB03-AE4365A50A1A}"/>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dirty="0"/>
              <a:t>  A completed robot.</a:t>
            </a:r>
          </a:p>
        </p:txBody>
      </p:sp>
      <p:sp>
        <p:nvSpPr>
          <p:cNvPr id="21" name="TextBox 20">
            <a:extLst>
              <a:ext uri="{FF2B5EF4-FFF2-40B4-BE49-F238E27FC236}">
                <a16:creationId xmlns:a16="http://schemas.microsoft.com/office/drawing/2014/main" id="{444CFA38-F490-DF6C-117F-F1200BAEAA98}"/>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1C92C44C-2E86-049D-AFBD-782B1B8D1674}"/>
              </a:ext>
            </a:extLst>
          </p:cNvPr>
          <p:cNvSpPr txBox="1"/>
          <p:nvPr/>
        </p:nvSpPr>
        <p:spPr>
          <a:xfrm>
            <a:off x="5183077" y="5581189"/>
            <a:ext cx="3132667" cy="307777"/>
          </a:xfrm>
          <a:prstGeom prst="rect">
            <a:avLst/>
          </a:prstGeom>
          <a:noFill/>
        </p:spPr>
        <p:txBody>
          <a:bodyPr wrap="square" rtlCol="0">
            <a:spAutoFit/>
          </a:bodyPr>
          <a:lstStyle/>
          <a:p>
            <a:r>
              <a:rPr lang="en-US"/>
              <a:t>Date: 1/20/25</a:t>
            </a:r>
          </a:p>
        </p:txBody>
      </p:sp>
      <p:sp>
        <p:nvSpPr>
          <p:cNvPr id="23" name="TextBox 22">
            <a:extLst>
              <a:ext uri="{FF2B5EF4-FFF2-40B4-BE49-F238E27FC236}">
                <a16:creationId xmlns:a16="http://schemas.microsoft.com/office/drawing/2014/main" id="{BC47F289-37AF-1B4C-FD79-3BC768805C32}"/>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698B61BC-D7C7-23CF-1C62-91F560968D5F}"/>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dirty="0"/>
              <a:t>Abby: Notebook, competition prep       Augie: 2</a:t>
            </a:r>
            <a:r>
              <a:rPr lang="en-US" baseline="30000" dirty="0"/>
              <a:t>nd</a:t>
            </a:r>
            <a:r>
              <a:rPr lang="en-US" dirty="0"/>
              <a:t> robot</a:t>
            </a:r>
          </a:p>
          <a:p>
            <a:r>
              <a:rPr lang="en-US" dirty="0"/>
              <a:t>Dimas: Test code 	 	          Ryker: </a:t>
            </a:r>
          </a:p>
          <a:p>
            <a:r>
              <a:rPr lang="en-US" dirty="0"/>
              <a:t>Ryder: Drive		          Mike: Code</a:t>
            </a:r>
          </a:p>
        </p:txBody>
      </p:sp>
      <p:sp>
        <p:nvSpPr>
          <p:cNvPr id="27" name="TextBox 26">
            <a:extLst>
              <a:ext uri="{FF2B5EF4-FFF2-40B4-BE49-F238E27FC236}">
                <a16:creationId xmlns:a16="http://schemas.microsoft.com/office/drawing/2014/main" id="{12757684-4234-9FBD-4FB9-6F961AD075C5}"/>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D495B835-0414-6786-5958-A2590C75FEE9}"/>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09652AB7-C589-5971-B879-693B1661D65C}"/>
              </a:ext>
            </a:extLst>
          </p:cNvPr>
          <p:cNvSpPr txBox="1"/>
          <p:nvPr/>
        </p:nvSpPr>
        <p:spPr>
          <a:xfrm>
            <a:off x="441169" y="6922753"/>
            <a:ext cx="6553201" cy="738664"/>
          </a:xfrm>
          <a:prstGeom prst="rect">
            <a:avLst/>
          </a:prstGeom>
          <a:noFill/>
        </p:spPr>
        <p:txBody>
          <a:bodyPr wrap="square" rtlCol="0">
            <a:spAutoFit/>
          </a:bodyPr>
          <a:lstStyle/>
          <a:p>
            <a:r>
              <a:rPr lang="en-US"/>
              <a:t>Abby: 	                                               Augie:</a:t>
            </a:r>
          </a:p>
          <a:p>
            <a:r>
              <a:rPr lang="en-US"/>
              <a:t>Dimas:    	  		          Ryker:</a:t>
            </a:r>
          </a:p>
          <a:p>
            <a:r>
              <a:rPr lang="en-US"/>
              <a:t>Ryder:                              	          Mike: </a:t>
            </a:r>
          </a:p>
        </p:txBody>
      </p:sp>
    </p:spTree>
    <p:extLst>
      <p:ext uri="{BB962C8B-B14F-4D97-AF65-F5344CB8AC3E}">
        <p14:creationId xmlns:p14="http://schemas.microsoft.com/office/powerpoint/2010/main" val="302445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6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2" name="Google Shape;582;p61"/>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graphicFrame>
        <p:nvGraphicFramePr>
          <p:cNvPr id="583" name="Google Shape;583;p61"/>
          <p:cNvGraphicFramePr/>
          <p:nvPr>
            <p:extLst>
              <p:ext uri="{D42A27DB-BD31-4B8C-83A1-F6EECF244321}">
                <p14:modId xmlns:p14="http://schemas.microsoft.com/office/powerpoint/2010/main" val="2590286195"/>
              </p:ext>
            </p:extLst>
          </p:nvPr>
        </p:nvGraphicFramePr>
        <p:xfrm>
          <a:off x="237100" y="771241"/>
          <a:ext cx="7298200" cy="8894135"/>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Went </a:t>
                      </a:r>
                      <a:r>
                        <a:rPr lang="en-US" sz="1100">
                          <a:latin typeface="Roboto"/>
                          <a:ea typeface="Roboto"/>
                          <a:cs typeface="Roboto"/>
                        </a:rPr>
                        <a:t>through</a:t>
                      </a:r>
                      <a:r>
                        <a:rPr lang="en-US" sz="1100">
                          <a:latin typeface="Roboto"/>
                          <a:ea typeface="Roboto"/>
                          <a:cs typeface="Roboto"/>
                          <a:sym typeface="Roboto"/>
                        </a:rPr>
                        <a:t>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Started coming up with robot ideas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first conveyor belt prototype as well as watching a video about award winning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base by taking apart claw bot as well as scrum test</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 name="Subtitle 2">
            <a:extLst>
              <a:ext uri="{FF2B5EF4-FFF2-40B4-BE49-F238E27FC236}">
                <a16:creationId xmlns:a16="http://schemas.microsoft.com/office/drawing/2014/main" id="{7F8D28CC-93C0-42B3-8558-C29C89F74DD4}"/>
              </a:ext>
            </a:extLst>
          </p:cNvPr>
          <p:cNvSpPr>
            <a:spLocks noGrp="1"/>
          </p:cNvSpPr>
          <p:nvPr>
            <p:ph type="subTitle" idx="2"/>
          </p:nvPr>
        </p:nvSpPr>
        <p:spPr/>
        <p:txBody>
          <a:bodyPr/>
          <a:lstStyle/>
          <a:p>
            <a:r>
              <a:rPr lang="en-US"/>
              <a:t>79</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8" name="Google Shape;588;p6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9" name="Google Shape;589;p62"/>
          <p:cNvSpPr txBox="1">
            <a:spLocks noGrp="1"/>
          </p:cNvSpPr>
          <p:nvPr>
            <p:ph type="subTitle" idx="2"/>
          </p:nvPr>
        </p:nvSpPr>
        <p:spPr>
          <a:xfrm>
            <a:off x="725163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80</a:t>
            </a:r>
            <a:endParaRPr/>
          </a:p>
        </p:txBody>
      </p:sp>
      <p:sp>
        <p:nvSpPr>
          <p:cNvPr id="590" name="Google Shape;590;p62"/>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p:txBody>
      </p:sp>
      <p:graphicFrame>
        <p:nvGraphicFramePr>
          <p:cNvPr id="591" name="Google Shape;591;p62"/>
          <p:cNvGraphicFramePr/>
          <p:nvPr>
            <p:extLst>
              <p:ext uri="{D42A27DB-BD31-4B8C-83A1-F6EECF244321}">
                <p14:modId xmlns:p14="http://schemas.microsoft.com/office/powerpoint/2010/main" val="3491620093"/>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base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 to work on base and drawings.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Continue to work on base and drawings.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Sprint Retrospective, and  Sprint Review</a:t>
                      </a: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Started Sprint 2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Coding, Updated Notebook, Continued working on base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Continued working on base, 3D modeling, and updated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5"/>
        <p:cNvGrpSpPr/>
        <p:nvPr/>
      </p:nvGrpSpPr>
      <p:grpSpPr>
        <a:xfrm>
          <a:off x="0" y="0"/>
          <a:ext cx="0" cy="0"/>
          <a:chOff x="0" y="0"/>
          <a:chExt cx="0" cy="0"/>
        </a:xfrm>
      </p:grpSpPr>
      <p:sp>
        <p:nvSpPr>
          <p:cNvPr id="596" name="Google Shape;596;p6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 </a:t>
            </a:r>
            <a:endParaRPr/>
          </a:p>
        </p:txBody>
      </p:sp>
      <p:sp>
        <p:nvSpPr>
          <p:cNvPr id="597" name="Google Shape;597;p63"/>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a:t>
            </a:r>
            <a:endParaRPr/>
          </a:p>
        </p:txBody>
      </p:sp>
      <p:sp>
        <p:nvSpPr>
          <p:cNvPr id="598" name="Google Shape;598;p63"/>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graphicFrame>
        <p:nvGraphicFramePr>
          <p:cNvPr id="599" name="Google Shape;599;p63"/>
          <p:cNvGraphicFramePr/>
          <p:nvPr>
            <p:extLst>
              <p:ext uri="{D42A27DB-BD31-4B8C-83A1-F6EECF244321}">
                <p14:modId xmlns:p14="http://schemas.microsoft.com/office/powerpoint/2010/main" val="2285151261"/>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 Drive, get a sense of rules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p>
                    <a:p>
                      <a:pPr marL="0" lvl="0" indent="0" algn="l" rtl="0">
                        <a:spcBef>
                          <a:spcPts val="0"/>
                        </a:spcBef>
                        <a:spcAft>
                          <a:spcPts val="0"/>
                        </a:spcAft>
                        <a:buNone/>
                      </a:pPr>
                      <a:r>
                        <a:rPr lang="en-US" sz="1100">
                          <a:latin typeface="Roboto"/>
                          <a:ea typeface="Roboto"/>
                          <a:cs typeface="Roboto"/>
                          <a:sym typeface="Roboto"/>
                        </a:rPr>
                        <a:t>No Class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 </a:t>
                      </a:r>
                    </a:p>
                    <a:p>
                      <a:pPr marL="0" lvl="0" indent="0" algn="l" rtl="0">
                        <a:spcBef>
                          <a:spcPts val="0"/>
                        </a:spcBef>
                        <a:spcAft>
                          <a:spcPts val="0"/>
                        </a:spcAft>
                        <a:buNone/>
                      </a:pPr>
                      <a:r>
                        <a:rPr lang="en-US" sz="1100">
                          <a:latin typeface="Roboto"/>
                          <a:ea typeface="Roboto"/>
                          <a:cs typeface="Roboto"/>
                          <a:sym typeface="Roboto"/>
                        </a:rPr>
                        <a:t>Code, Drive,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Code, Drive,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r>
                        <a:rPr lang="en-US" sz="1100">
                          <a:latin typeface="Roboto"/>
                          <a:ea typeface="Roboto"/>
                          <a:cs typeface="Roboto"/>
                          <a:sym typeface="Roboto"/>
                        </a:rPr>
                        <a:t>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Prepare for competition. Code, Drive, get a sense of rules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3"/>
        <p:cNvGrpSpPr/>
        <p:nvPr/>
      </p:nvGrpSpPr>
      <p:grpSpPr>
        <a:xfrm>
          <a:off x="0" y="0"/>
          <a:ext cx="0" cy="0"/>
          <a:chOff x="0" y="0"/>
          <a:chExt cx="0" cy="0"/>
        </a:xfrm>
      </p:grpSpPr>
      <p:sp>
        <p:nvSpPr>
          <p:cNvPr id="604" name="Google Shape;604;p6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5" name="Google Shape;605;p6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a:t>
            </a:r>
            <a:endParaRPr/>
          </a:p>
        </p:txBody>
      </p:sp>
      <p:sp>
        <p:nvSpPr>
          <p:cNvPr id="606" name="Google Shape;606;p64"/>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graphicFrame>
        <p:nvGraphicFramePr>
          <p:cNvPr id="607" name="Google Shape;607;p64"/>
          <p:cNvGraphicFramePr/>
          <p:nvPr>
            <p:extLst>
              <p:ext uri="{D42A27DB-BD31-4B8C-83A1-F6EECF244321}">
                <p14:modId xmlns:p14="http://schemas.microsoft.com/office/powerpoint/2010/main" val="997898977"/>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33930">
                  <a:extLst>
                    <a:ext uri="{9D8B030D-6E8A-4147-A177-3AD203B41FA5}">
                      <a16:colId xmlns:a16="http://schemas.microsoft.com/office/drawing/2014/main" val="20004"/>
                    </a:ext>
                  </a:extLst>
                </a:gridCol>
                <a:gridCol w="105127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Competition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Competition debrief</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Team Rules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Sprint Plan and design new robot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Work on Building a vacuum robot</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6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3" name="Google Shape;613;p65"/>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83</a:t>
            </a:r>
            <a:endParaRPr/>
          </a:p>
        </p:txBody>
      </p:sp>
      <p:sp>
        <p:nvSpPr>
          <p:cNvPr id="614" name="Google Shape;614;p65"/>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graphicFrame>
        <p:nvGraphicFramePr>
          <p:cNvPr id="615" name="Google Shape;615;p65"/>
          <p:cNvGraphicFramePr/>
          <p:nvPr>
            <p:extLst>
              <p:ext uri="{D42A27DB-BD31-4B8C-83A1-F6EECF244321}">
                <p14:modId xmlns:p14="http://schemas.microsoft.com/office/powerpoint/2010/main" val="535815889"/>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latin typeface="Roboto"/>
                          <a:ea typeface="Roboto"/>
                          <a:cs typeface="Roboto"/>
                          <a:sym typeface="Roboto"/>
                        </a:rPr>
                        <a:t>Work on Building a vacuum robot</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Sprint review and Retrospective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0E4F44-0C9C-F332-9232-B89B7940A679}"/>
              </a:ext>
            </a:extLst>
          </p:cNvPr>
          <p:cNvSpPr>
            <a:spLocks noGrp="1"/>
          </p:cNvSpPr>
          <p:nvPr>
            <p:ph type="title"/>
          </p:nvPr>
        </p:nvSpPr>
        <p:spPr/>
        <p:txBody>
          <a:bodyPr/>
          <a:lstStyle/>
          <a:p>
            <a:r>
              <a:rPr lang="en-US"/>
              <a:t>Competition notes</a:t>
            </a:r>
          </a:p>
        </p:txBody>
      </p:sp>
      <p:sp>
        <p:nvSpPr>
          <p:cNvPr id="7" name="Subtitle 6">
            <a:extLst>
              <a:ext uri="{FF2B5EF4-FFF2-40B4-BE49-F238E27FC236}">
                <a16:creationId xmlns:a16="http://schemas.microsoft.com/office/drawing/2014/main" id="{E07C6C3A-7A49-223F-884F-9B2C697F3D8D}"/>
              </a:ext>
            </a:extLst>
          </p:cNvPr>
          <p:cNvSpPr>
            <a:spLocks noGrp="1"/>
          </p:cNvSpPr>
          <p:nvPr>
            <p:ph type="subTitle" idx="1"/>
          </p:nvPr>
        </p:nvSpPr>
        <p:spPr/>
        <p:txBody>
          <a:bodyPr/>
          <a:lstStyle/>
          <a:p>
            <a:r>
              <a:rPr lang="en-US"/>
              <a:t>Abigail Way</a:t>
            </a:r>
          </a:p>
        </p:txBody>
      </p:sp>
      <p:sp>
        <p:nvSpPr>
          <p:cNvPr id="8" name="Subtitle 7">
            <a:extLst>
              <a:ext uri="{FF2B5EF4-FFF2-40B4-BE49-F238E27FC236}">
                <a16:creationId xmlns:a16="http://schemas.microsoft.com/office/drawing/2014/main" id="{2D8A4F52-7B40-43E9-24C9-96B7D527F180}"/>
              </a:ext>
            </a:extLst>
          </p:cNvPr>
          <p:cNvSpPr>
            <a:spLocks noGrp="1"/>
          </p:cNvSpPr>
          <p:nvPr>
            <p:ph type="subTitle" idx="2"/>
          </p:nvPr>
        </p:nvSpPr>
        <p:spPr/>
        <p:txBody>
          <a:bodyPr/>
          <a:lstStyle/>
          <a:p>
            <a:r>
              <a:rPr lang="en-US"/>
              <a:t>11/2/24</a:t>
            </a:r>
          </a:p>
        </p:txBody>
      </p:sp>
      <p:sp>
        <p:nvSpPr>
          <p:cNvPr id="9" name="Subtitle 8">
            <a:extLst>
              <a:ext uri="{FF2B5EF4-FFF2-40B4-BE49-F238E27FC236}">
                <a16:creationId xmlns:a16="http://schemas.microsoft.com/office/drawing/2014/main" id="{7FA1CA06-BBE1-49C7-FBC1-F7DA014D2930}"/>
              </a:ext>
            </a:extLst>
          </p:cNvPr>
          <p:cNvSpPr>
            <a:spLocks noGrp="1"/>
          </p:cNvSpPr>
          <p:nvPr>
            <p:ph type="subTitle" idx="3"/>
          </p:nvPr>
        </p:nvSpPr>
        <p:spPr/>
        <p:txBody>
          <a:bodyPr/>
          <a:lstStyle/>
          <a:p>
            <a:r>
              <a:rPr lang="en-US"/>
              <a:t>2</a:t>
            </a:r>
          </a:p>
        </p:txBody>
      </p:sp>
      <p:sp>
        <p:nvSpPr>
          <p:cNvPr id="10" name="TextBox 9">
            <a:extLst>
              <a:ext uri="{FF2B5EF4-FFF2-40B4-BE49-F238E27FC236}">
                <a16:creationId xmlns:a16="http://schemas.microsoft.com/office/drawing/2014/main" id="{B5882440-4846-749C-FF13-0F5DC3A8F16C}"/>
              </a:ext>
            </a:extLst>
          </p:cNvPr>
          <p:cNvSpPr txBox="1"/>
          <p:nvPr/>
        </p:nvSpPr>
        <p:spPr>
          <a:xfrm>
            <a:off x="359764" y="464695"/>
            <a:ext cx="6970426" cy="8279190"/>
          </a:xfrm>
          <a:prstGeom prst="rect">
            <a:avLst/>
          </a:prstGeom>
          <a:noFill/>
        </p:spPr>
        <p:txBody>
          <a:bodyPr wrap="square" lIns="91440" tIns="45720" rIns="91440" bIns="45720" rtlCol="0" anchor="t">
            <a:spAutoFit/>
          </a:bodyPr>
          <a:lstStyle/>
          <a:p>
            <a:r>
              <a:rPr lang="en-US" b="1"/>
              <a:t>Before Competition: </a:t>
            </a:r>
            <a:r>
              <a:rPr lang="en-US"/>
              <a:t>We are all feeling the pressure of our first competition and noticing that we aren’t really prepared, that we should have been practicing way more than what we have been doing. While noticing this we went into panic made and really started powering through as many things as possible. We also notice on how our robot was outside the size limit and we needed to shorten some things to fit the requirements. Along with noticing how our code didn’t work (hoping to get this fix before the competition.) We have high hopes for the competition that everything will go smoothly and easily as things can go. </a:t>
            </a:r>
          </a:p>
          <a:p>
            <a:r>
              <a:rPr lang="en-US" b="1"/>
              <a:t>During Competition:</a:t>
            </a:r>
            <a:r>
              <a:rPr lang="en-US"/>
              <a:t> The nerves are everything as we are waiting for others to arrive. Problems are occurring, our brain will not turn on and we don’t know why. Luckly, we figured it out and it was just the battery. There are a lot of different and cool robots. Now that inspection is over, we are all a lot calmer and more relaxed. We had a surprise guest arrive with the name of Augie. First competition was a bust, things kept breaking, we were up against high schoolers who had way better robots. The robot first-time failed things kept falling apart. Hoping to talk to some other high schoolers on what they have done and what they recommend. Looking at things we need to find a better way to pick up rings because the flaps keep coming off. We made it into an alliance don’t know how far we will go but its great for a first-time team! Along with a ton of good ideas from some of the best teams here. We lost our first alliance game but nothing surprising there…. We hope to redesign our robot to look more like some of the high school teams.</a:t>
            </a:r>
          </a:p>
          <a:p>
            <a:endParaRPr lang="en-US"/>
          </a:p>
          <a:p>
            <a:endParaRPr lang="en-US"/>
          </a:p>
          <a:p>
            <a:r>
              <a:rPr lang="en-US"/>
              <a:t>	Talking with one of the high schoolers they said that more time on the robot can result in a better robot Pneumatics can be useful. Worry fist about the metal and motors and motors, sensors, and everything else first. Sensors can be helpful but not necessarily necessary. Inertial sensor. Working extra time can be helpful. Things will go wrong! </a:t>
            </a:r>
          </a:p>
          <a:p>
            <a:r>
              <a:rPr lang="en-US" b="1"/>
              <a:t>What would you recommend to a first-time team? </a:t>
            </a:r>
            <a:r>
              <a:rPr lang="en-US"/>
              <a:t>Have time dedicated to code, don’t build the day before unless minor. Observe the teams around you. Trying to make an algorithms that works, build your knowledge. Work on things slowly, having one person work on specific things. Get good at doing one thing.</a:t>
            </a:r>
          </a:p>
          <a:p>
            <a:r>
              <a:rPr lang="en-US" b="1"/>
              <a:t>What are somethings you did that were helpful? </a:t>
            </a:r>
            <a:r>
              <a:rPr lang="en-US"/>
              <a:t>Talking too couches, communication (outside of school) Work outside of class, Having another set of eyes. Many people helped get used to thing work. Trying to make the hardware as reliable as possible, make sure everything is reliable, if something breaks then don’t fix it the way you normally would, make it better, analyze the game, reliability.  Team dynamics, people have specific jobs that they are good at. Modular systems</a:t>
            </a:r>
          </a:p>
        </p:txBody>
      </p:sp>
    </p:spTree>
    <p:extLst>
      <p:ext uri="{BB962C8B-B14F-4D97-AF65-F5344CB8AC3E}">
        <p14:creationId xmlns:p14="http://schemas.microsoft.com/office/powerpoint/2010/main" val="1336834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6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1" name="Google Shape;621;p6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84</a:t>
            </a:r>
            <a:endParaRPr/>
          </a:p>
        </p:txBody>
      </p:sp>
      <p:sp>
        <p:nvSpPr>
          <p:cNvPr id="622" name="Google Shape;622;p66"/>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graphicFrame>
        <p:nvGraphicFramePr>
          <p:cNvPr id="623" name="Google Shape;623;p66"/>
          <p:cNvGraphicFramePr/>
          <p:nvPr>
            <p:extLst>
              <p:ext uri="{D42A27DB-BD31-4B8C-83A1-F6EECF244321}">
                <p14:modId xmlns:p14="http://schemas.microsoft.com/office/powerpoint/2010/main" val="644733698"/>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Competion Prep.</a:t>
                      </a: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6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9" name="Google Shape;629;p67"/>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0" name="Google Shape;630;p67"/>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graphicFrame>
        <p:nvGraphicFramePr>
          <p:cNvPr id="631" name="Google Shape;631;p67"/>
          <p:cNvGraphicFramePr/>
          <p:nvPr>
            <p:extLst>
              <p:ext uri="{D42A27DB-BD31-4B8C-83A1-F6EECF244321}">
                <p14:modId xmlns:p14="http://schemas.microsoft.com/office/powerpoint/2010/main" val="388907482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5"/>
        <p:cNvGrpSpPr/>
        <p:nvPr/>
      </p:nvGrpSpPr>
      <p:grpSpPr>
        <a:xfrm>
          <a:off x="0" y="0"/>
          <a:ext cx="0" cy="0"/>
          <a:chOff x="0" y="0"/>
          <a:chExt cx="0" cy="0"/>
        </a:xfrm>
      </p:grpSpPr>
      <p:sp>
        <p:nvSpPr>
          <p:cNvPr id="636" name="Google Shape;636;p6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7" name="Google Shape;637;p68"/>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8" name="Google Shape;638;p68"/>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March 2025</a:t>
            </a:r>
            <a:endParaRPr/>
          </a:p>
        </p:txBody>
      </p:sp>
      <p:graphicFrame>
        <p:nvGraphicFramePr>
          <p:cNvPr id="639" name="Google Shape;639;p68"/>
          <p:cNvGraphicFramePr/>
          <p:nvPr>
            <p:extLst>
              <p:ext uri="{D42A27DB-BD31-4B8C-83A1-F6EECF244321}">
                <p14:modId xmlns:p14="http://schemas.microsoft.com/office/powerpoint/2010/main" val="255983503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6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5" name="Google Shape;645;p69"/>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6" name="Google Shape;646;p69"/>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April 2025</a:t>
            </a:r>
            <a:endParaRPr/>
          </a:p>
        </p:txBody>
      </p:sp>
      <p:graphicFrame>
        <p:nvGraphicFramePr>
          <p:cNvPr id="647" name="Google Shape;647;p69"/>
          <p:cNvGraphicFramePr/>
          <p:nvPr>
            <p:extLst>
              <p:ext uri="{D42A27DB-BD31-4B8C-83A1-F6EECF244321}">
                <p14:modId xmlns:p14="http://schemas.microsoft.com/office/powerpoint/2010/main" val="808244696"/>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7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3" name="Google Shape;653;p70"/>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4" name="Google Shape;654;p70"/>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May 2025</a:t>
            </a:r>
            <a:endParaRPr/>
          </a:p>
        </p:txBody>
      </p:sp>
      <p:graphicFrame>
        <p:nvGraphicFramePr>
          <p:cNvPr id="655" name="Google Shape;655;p70"/>
          <p:cNvGraphicFramePr/>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500" b="1">
                <a:solidFill>
                  <a:schemeClr val="hlink"/>
                </a:solidFill>
                <a:uFill>
                  <a:noFill/>
                </a:uFill>
                <a:latin typeface="Roboto"/>
                <a:ea typeface="Roboto"/>
                <a:cs typeface="Roboto"/>
                <a:sym typeface="Roboto"/>
                <a:hlinkClick r:id="rId4"/>
              </a:rPr>
              <a:t>engineering</a:t>
            </a:r>
            <a:r>
              <a:rPr lang="en" sz="1500">
                <a:solidFill>
                  <a:schemeClr val="hlink"/>
                </a:solidFill>
                <a:uFill>
                  <a:noFill/>
                </a:uFill>
                <a:latin typeface="Roboto"/>
                <a:ea typeface="Roboto"/>
                <a:cs typeface="Roboto"/>
                <a:sym typeface="Roboto"/>
                <a:hlinkClick r:id="rId4"/>
              </a:rPr>
              <a:t>.vex.com</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5"/>
              </a:rPr>
              <a:t>notebooking</a:t>
            </a:r>
            <a:r>
              <a:rPr lang="en" sz="1500">
                <a:solidFill>
                  <a:schemeClr val="hlink"/>
                </a:solidFill>
                <a:uFill>
                  <a:noFill/>
                </a:uFill>
                <a:latin typeface="Roboto"/>
                <a:ea typeface="Roboto"/>
                <a:cs typeface="Roboto"/>
                <a:sym typeface="Roboto"/>
                <a:hlinkClick r:id="rId5"/>
              </a:rPr>
              <a:t>.vex.com</a:t>
            </a:r>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6"/>
              </a:rPr>
              <a:t>coding</a:t>
            </a:r>
            <a:r>
              <a:rPr lang="en" sz="1500">
                <a:solidFill>
                  <a:schemeClr val="hlink"/>
                </a:solidFill>
                <a:uFill>
                  <a:noFill/>
                </a:uFill>
                <a:latin typeface="Roboto"/>
                <a:ea typeface="Roboto"/>
                <a:cs typeface="Roboto"/>
                <a:sym typeface="Roboto"/>
                <a:hlinkClick r:id="rId6"/>
              </a:rPr>
              <a:t>.vex.com</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lt2"/>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Judging Rubric for Notebooks</a:t>
            </a:r>
            <a:endParaRPr sz="1500" b="1">
              <a:solidFill>
                <a:schemeClr val="lt2"/>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8"/>
              </a:rPr>
              <a:t>vex.com</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9"/>
              </a:rPr>
              <a:t>roboticseducation.org</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10"/>
              </a:rPr>
              <a:t>V5RC 2024-2025 Game</a:t>
            </a:r>
            <a:r>
              <a:rPr lang="en" sz="1500">
                <a:solidFill>
                  <a:srgbClr val="000000"/>
                </a:solidFill>
                <a:latin typeface="Roboto"/>
                <a:ea typeface="Roboto"/>
                <a:cs typeface="Roboto"/>
                <a:sym typeface="Roboto"/>
              </a:rPr>
              <a:t> - </a:t>
            </a:r>
            <a:r>
              <a:rPr lang="en" sz="1500">
                <a:latin typeface="Roboto"/>
                <a:ea typeface="Roboto"/>
                <a:cs typeface="Roboto"/>
                <a:sym typeface="Roboto"/>
              </a:rPr>
              <a:t>R</a:t>
            </a:r>
            <a:r>
              <a:rPr lang="en" sz="1500">
                <a:solidFill>
                  <a:srgbClr val="000000"/>
                </a:solidFill>
                <a:latin typeface="Roboto"/>
                <a:ea typeface="Roboto"/>
                <a:cs typeface="Roboto"/>
                <a:sym typeface="Roboto"/>
              </a:rPr>
              <a:t>ules </a:t>
            </a:r>
            <a:r>
              <a:rPr lang="en" sz="1500">
                <a:latin typeface="Roboto"/>
                <a:ea typeface="Roboto"/>
                <a:cs typeface="Roboto"/>
                <a:sym typeface="Roboto"/>
              </a:rPr>
              <a:t>&amp;</a:t>
            </a:r>
            <a:r>
              <a:rPr lang="en" sz="1500">
                <a:solidFill>
                  <a:srgbClr val="000000"/>
                </a:solidFill>
                <a:latin typeface="Roboto"/>
                <a:ea typeface="Roboto"/>
                <a:cs typeface="Roboto"/>
                <a:sym typeface="Roboto"/>
              </a:rPr>
              <a:t> </a:t>
            </a:r>
            <a:r>
              <a:rPr lang="en" sz="1500">
                <a:latin typeface="Roboto"/>
                <a:ea typeface="Roboto"/>
                <a:cs typeface="Roboto"/>
                <a:sym typeface="Roboto"/>
              </a:rPr>
              <a:t>G</a:t>
            </a:r>
            <a:r>
              <a:rPr lang="en" sz="1500">
                <a:solidFill>
                  <a:srgbClr val="000000"/>
                </a:solidFill>
                <a:latin typeface="Roboto"/>
                <a:ea typeface="Roboto"/>
                <a:cs typeface="Roboto"/>
                <a:sym typeface="Roboto"/>
              </a:rPr>
              <a:t>ame </a:t>
            </a:r>
            <a:r>
              <a:rPr lang="en" sz="1500">
                <a:latin typeface="Roboto"/>
                <a:ea typeface="Roboto"/>
                <a:cs typeface="Roboto"/>
                <a:sym typeface="Roboto"/>
              </a:rPr>
              <a:t>V</a:t>
            </a:r>
            <a:r>
              <a:rPr lang="en" sz="1500">
                <a:solidFill>
                  <a:srgbClr val="000000"/>
                </a:solidFill>
                <a:latin typeface="Roboto"/>
                <a:ea typeface="Roboto"/>
                <a:cs typeface="Roboto"/>
                <a:sym typeface="Roboto"/>
              </a:rPr>
              <a:t>ideo</a:t>
            </a:r>
            <a:endParaRPr sz="1500">
              <a:solidFill>
                <a:srgbClr val="000000"/>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Send suggestions and comments about these Digital Notebooks and Digital Parts </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to </a:t>
            </a:r>
            <a:r>
              <a:rPr lang="en" sz="1500" b="1">
                <a:solidFill>
                  <a:schemeClr val="hlink"/>
                </a:solidFill>
                <a:uFill>
                  <a:noFill/>
                </a:uFill>
                <a:latin typeface="Roboto"/>
                <a:ea typeface="Roboto"/>
                <a:cs typeface="Roboto"/>
                <a:sym typeface="Roboto"/>
                <a:hlinkClick r:id="rId11"/>
              </a:rPr>
              <a:t>notebooks@vex.com</a:t>
            </a:r>
            <a:endParaRPr sz="1500" b="1">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p:txBody>
      </p:sp>
      <p:sp>
        <p:nvSpPr>
          <p:cNvPr id="210" name="Google Shape;210;p26">
            <a:hlinkClick r:id="rId12"/>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a:hlinkClick r:id="rId13"/>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a:hlinkClick r:id="rId14"/>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a:hlinkClick r:id="rId15"/>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txBox="1">
            <a:spLocks noGrp="1"/>
          </p:cNvSpPr>
          <p:nvPr>
            <p:ph type="title"/>
          </p:nvPr>
        </p:nvSpPr>
        <p:spPr>
          <a:xfrm>
            <a:off x="3260100" y="291775"/>
            <a:ext cx="1252200" cy="229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b="1"/>
              <a:t>Resources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25CA-4ED6-8F38-E6E1-12D3EF43A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D77DEB-33CA-F6BE-3D91-01AE1D1276C3}"/>
              </a:ext>
            </a:extLst>
          </p:cNvPr>
          <p:cNvSpPr>
            <a:spLocks noGrp="1"/>
          </p:cNvSpPr>
          <p:nvPr>
            <p:ph type="title"/>
          </p:nvPr>
        </p:nvSpPr>
        <p:spPr/>
        <p:txBody>
          <a:bodyPr/>
          <a:lstStyle/>
          <a:p>
            <a:r>
              <a:rPr lang="en-US"/>
              <a:t>Scrum Meeting</a:t>
            </a:r>
          </a:p>
        </p:txBody>
      </p:sp>
      <p:sp>
        <p:nvSpPr>
          <p:cNvPr id="3" name="Subtitle 2">
            <a:extLst>
              <a:ext uri="{FF2B5EF4-FFF2-40B4-BE49-F238E27FC236}">
                <a16:creationId xmlns:a16="http://schemas.microsoft.com/office/drawing/2014/main" id="{7C484070-A2A7-F9D0-2B2F-36763949B13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384E61D1-81A3-75DE-A040-67FF89B0C547}"/>
              </a:ext>
            </a:extLst>
          </p:cNvPr>
          <p:cNvSpPr>
            <a:spLocks noGrp="1"/>
          </p:cNvSpPr>
          <p:nvPr>
            <p:ph type="subTitle" idx="2"/>
          </p:nvPr>
        </p:nvSpPr>
        <p:spPr/>
        <p:txBody>
          <a:bodyPr/>
          <a:lstStyle/>
          <a:p>
            <a:r>
              <a:rPr lang="en-US"/>
              <a:t>                                Page: 51</a:t>
            </a:r>
          </a:p>
        </p:txBody>
      </p:sp>
      <p:sp>
        <p:nvSpPr>
          <p:cNvPr id="7" name="TextBox 6">
            <a:extLst>
              <a:ext uri="{FF2B5EF4-FFF2-40B4-BE49-F238E27FC236}">
                <a16:creationId xmlns:a16="http://schemas.microsoft.com/office/drawing/2014/main" id="{6D444814-60AE-0F5A-5BC4-E374B4AD8034}"/>
              </a:ext>
            </a:extLst>
          </p:cNvPr>
          <p:cNvSpPr txBox="1"/>
          <p:nvPr/>
        </p:nvSpPr>
        <p:spPr>
          <a:xfrm>
            <a:off x="2639225" y="157105"/>
            <a:ext cx="2882520" cy="954107"/>
          </a:xfrm>
          <a:prstGeom prst="rect">
            <a:avLst/>
          </a:prstGeom>
          <a:noFill/>
        </p:spPr>
        <p:txBody>
          <a:bodyPr wrap="none" rtlCol="0">
            <a:spAutoFit/>
          </a:bodyPr>
          <a:lstStyle/>
          <a:p>
            <a:r>
              <a:rPr lang="en-US" sz="2800"/>
              <a:t>       Robotics </a:t>
            </a:r>
          </a:p>
          <a:p>
            <a:r>
              <a:rPr lang="en-US" sz="2800"/>
              <a:t>SCRUM Meeting</a:t>
            </a:r>
          </a:p>
        </p:txBody>
      </p:sp>
      <p:sp>
        <p:nvSpPr>
          <p:cNvPr id="8" name="TextBox 7">
            <a:extLst>
              <a:ext uri="{FF2B5EF4-FFF2-40B4-BE49-F238E27FC236}">
                <a16:creationId xmlns:a16="http://schemas.microsoft.com/office/drawing/2014/main" id="{522E05D6-767F-225A-F77F-C8D2BE1129E3}"/>
              </a:ext>
            </a:extLst>
          </p:cNvPr>
          <p:cNvSpPr txBox="1"/>
          <p:nvPr/>
        </p:nvSpPr>
        <p:spPr>
          <a:xfrm>
            <a:off x="5394270" y="623523"/>
            <a:ext cx="841897" cy="307777"/>
          </a:xfrm>
          <a:prstGeom prst="rect">
            <a:avLst/>
          </a:prstGeom>
          <a:noFill/>
        </p:spPr>
        <p:txBody>
          <a:bodyPr wrap="none" rtlCol="0">
            <a:spAutoFit/>
          </a:bodyPr>
          <a:lstStyle/>
          <a:p>
            <a:r>
              <a:rPr lang="en-US"/>
              <a:t>Project: </a:t>
            </a:r>
          </a:p>
        </p:txBody>
      </p:sp>
      <p:sp>
        <p:nvSpPr>
          <p:cNvPr id="9" name="TextBox 8">
            <a:extLst>
              <a:ext uri="{FF2B5EF4-FFF2-40B4-BE49-F238E27FC236}">
                <a16:creationId xmlns:a16="http://schemas.microsoft.com/office/drawing/2014/main" id="{D91B6A9B-DBE4-B679-6E28-D4D3F87C6D57}"/>
              </a:ext>
            </a:extLst>
          </p:cNvPr>
          <p:cNvSpPr txBox="1"/>
          <p:nvPr/>
        </p:nvSpPr>
        <p:spPr>
          <a:xfrm>
            <a:off x="5378677" y="176958"/>
            <a:ext cx="752129" cy="307777"/>
          </a:xfrm>
          <a:prstGeom prst="rect">
            <a:avLst/>
          </a:prstGeom>
          <a:noFill/>
        </p:spPr>
        <p:txBody>
          <a:bodyPr wrap="none" rtlCol="0">
            <a:spAutoFit/>
          </a:bodyPr>
          <a:lstStyle/>
          <a:p>
            <a:r>
              <a:rPr lang="en-US"/>
              <a:t>Sprint: </a:t>
            </a:r>
          </a:p>
        </p:txBody>
      </p:sp>
      <p:sp>
        <p:nvSpPr>
          <p:cNvPr id="10" name="TextBox 9">
            <a:extLst>
              <a:ext uri="{FF2B5EF4-FFF2-40B4-BE49-F238E27FC236}">
                <a16:creationId xmlns:a16="http://schemas.microsoft.com/office/drawing/2014/main" id="{C9BCF89E-F207-910D-1E13-8786BDB3FD32}"/>
              </a:ext>
            </a:extLst>
          </p:cNvPr>
          <p:cNvSpPr txBox="1"/>
          <p:nvPr/>
        </p:nvSpPr>
        <p:spPr>
          <a:xfrm>
            <a:off x="-4245" y="592456"/>
            <a:ext cx="2651688" cy="523220"/>
          </a:xfrm>
          <a:prstGeom prst="rect">
            <a:avLst/>
          </a:prstGeom>
          <a:noFill/>
        </p:spPr>
        <p:txBody>
          <a:bodyPr wrap="none" rtlCol="0">
            <a:spAutoFit/>
          </a:bodyPr>
          <a:lstStyle/>
          <a:p>
            <a:r>
              <a:rPr lang="en-US"/>
              <a:t>Team Members: Abby, Dimas, </a:t>
            </a:r>
          </a:p>
          <a:p>
            <a:r>
              <a:rPr lang="en-US"/>
              <a:t>Ryder, Augie, Ryker, Mike </a:t>
            </a:r>
          </a:p>
        </p:txBody>
      </p:sp>
      <p:sp>
        <p:nvSpPr>
          <p:cNvPr id="11" name="TextBox 10">
            <a:extLst>
              <a:ext uri="{FF2B5EF4-FFF2-40B4-BE49-F238E27FC236}">
                <a16:creationId xmlns:a16="http://schemas.microsoft.com/office/drawing/2014/main" id="{33473F83-6E81-DF72-199F-2E0773376C82}"/>
              </a:ext>
            </a:extLst>
          </p:cNvPr>
          <p:cNvSpPr txBox="1"/>
          <p:nvPr/>
        </p:nvSpPr>
        <p:spPr>
          <a:xfrm>
            <a:off x="-4245" y="157105"/>
            <a:ext cx="1806905" cy="307777"/>
          </a:xfrm>
          <a:prstGeom prst="rect">
            <a:avLst/>
          </a:prstGeom>
          <a:noFill/>
        </p:spPr>
        <p:txBody>
          <a:bodyPr wrap="none" rtlCol="0">
            <a:spAutoFit/>
          </a:bodyPr>
          <a:lstStyle/>
          <a:p>
            <a:r>
              <a:rPr lang="en-US"/>
              <a:t>Scrum Master: Abby</a:t>
            </a:r>
          </a:p>
        </p:txBody>
      </p:sp>
      <p:sp>
        <p:nvSpPr>
          <p:cNvPr id="13" name="TextBox 12">
            <a:extLst>
              <a:ext uri="{FF2B5EF4-FFF2-40B4-BE49-F238E27FC236}">
                <a16:creationId xmlns:a16="http://schemas.microsoft.com/office/drawing/2014/main" id="{6F5ED748-A929-407A-5B2F-54D3CA8584FF}"/>
              </a:ext>
            </a:extLst>
          </p:cNvPr>
          <p:cNvSpPr txBox="1"/>
          <p:nvPr/>
        </p:nvSpPr>
        <p:spPr>
          <a:xfrm>
            <a:off x="279400" y="1896533"/>
            <a:ext cx="4700478" cy="523220"/>
          </a:xfrm>
          <a:prstGeom prst="rect">
            <a:avLst/>
          </a:prstGeom>
          <a:noFill/>
        </p:spPr>
        <p:txBody>
          <a:bodyPr wrap="square" rtlCol="0">
            <a:spAutoFit/>
          </a:bodyPr>
          <a:lstStyle/>
          <a:p>
            <a:r>
              <a:rPr lang="en-US"/>
              <a:t>Team Members Present: Abby, Dimas, </a:t>
            </a:r>
          </a:p>
          <a:p>
            <a:r>
              <a:rPr lang="en-US"/>
              <a:t>Ryder, Augie, Ryker, Mike </a:t>
            </a:r>
          </a:p>
        </p:txBody>
      </p:sp>
      <p:sp>
        <p:nvSpPr>
          <p:cNvPr id="14" name="TextBox 13">
            <a:extLst>
              <a:ext uri="{FF2B5EF4-FFF2-40B4-BE49-F238E27FC236}">
                <a16:creationId xmlns:a16="http://schemas.microsoft.com/office/drawing/2014/main" id="{B7330566-A2FB-9BAA-D86F-EC4553BAB57B}"/>
              </a:ext>
            </a:extLst>
          </p:cNvPr>
          <p:cNvSpPr txBox="1"/>
          <p:nvPr/>
        </p:nvSpPr>
        <p:spPr>
          <a:xfrm>
            <a:off x="4979878" y="1899779"/>
            <a:ext cx="3132667" cy="307777"/>
          </a:xfrm>
          <a:prstGeom prst="rect">
            <a:avLst/>
          </a:prstGeom>
          <a:noFill/>
        </p:spPr>
        <p:txBody>
          <a:bodyPr wrap="square" rtlCol="0">
            <a:spAutoFit/>
          </a:bodyPr>
          <a:lstStyle/>
          <a:p>
            <a:r>
              <a:rPr lang="en-US"/>
              <a:t>Date:</a:t>
            </a:r>
          </a:p>
        </p:txBody>
      </p:sp>
      <p:sp>
        <p:nvSpPr>
          <p:cNvPr id="15" name="TextBox 14">
            <a:extLst>
              <a:ext uri="{FF2B5EF4-FFF2-40B4-BE49-F238E27FC236}">
                <a16:creationId xmlns:a16="http://schemas.microsoft.com/office/drawing/2014/main" id="{50DB4C8D-B7C4-786E-D412-914955CDA5BE}"/>
              </a:ext>
            </a:extLst>
          </p:cNvPr>
          <p:cNvSpPr txBox="1"/>
          <p:nvPr/>
        </p:nvSpPr>
        <p:spPr>
          <a:xfrm>
            <a:off x="355599" y="2574912"/>
            <a:ext cx="6256868" cy="307777"/>
          </a:xfrm>
          <a:prstGeom prst="rect">
            <a:avLst/>
          </a:prstGeom>
          <a:noFill/>
        </p:spPr>
        <p:txBody>
          <a:bodyPr wrap="square" rtlCol="0">
            <a:spAutoFit/>
          </a:bodyPr>
          <a:lstStyle/>
          <a:p>
            <a:r>
              <a:rPr lang="en-US"/>
              <a:t>What has each team member accomplished since the last meeting? </a:t>
            </a:r>
          </a:p>
        </p:txBody>
      </p:sp>
      <p:sp>
        <p:nvSpPr>
          <p:cNvPr id="16" name="TextBox 15">
            <a:extLst>
              <a:ext uri="{FF2B5EF4-FFF2-40B4-BE49-F238E27FC236}">
                <a16:creationId xmlns:a16="http://schemas.microsoft.com/office/drawing/2014/main" id="{572585DA-7C45-FF5E-9CD5-241419110BC9}"/>
              </a:ext>
            </a:extLst>
          </p:cNvPr>
          <p:cNvSpPr txBox="1"/>
          <p:nvPr/>
        </p:nvSpPr>
        <p:spPr>
          <a:xfrm>
            <a:off x="368299" y="339305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17" name="TextBox 16">
            <a:extLst>
              <a:ext uri="{FF2B5EF4-FFF2-40B4-BE49-F238E27FC236}">
                <a16:creationId xmlns:a16="http://schemas.microsoft.com/office/drawing/2014/main" id="{1994CD98-9D82-AECD-F7B5-23B7D319CC23}"/>
              </a:ext>
            </a:extLst>
          </p:cNvPr>
          <p:cNvSpPr txBox="1"/>
          <p:nvPr/>
        </p:nvSpPr>
        <p:spPr>
          <a:xfrm>
            <a:off x="393699" y="4480941"/>
            <a:ext cx="6895500" cy="307777"/>
          </a:xfrm>
          <a:prstGeom prst="rect">
            <a:avLst/>
          </a:prstGeom>
          <a:noFill/>
        </p:spPr>
        <p:txBody>
          <a:bodyPr wrap="square" rtlCol="0">
            <a:spAutoFit/>
          </a:bodyPr>
          <a:lstStyle/>
          <a:p>
            <a:r>
              <a:rPr lang="en-US"/>
              <a:t>What is blocking your team’s progress (are you stuck on anything)?</a:t>
            </a:r>
          </a:p>
        </p:txBody>
      </p:sp>
      <p:sp>
        <p:nvSpPr>
          <p:cNvPr id="18" name="TextBox 17">
            <a:extLst>
              <a:ext uri="{FF2B5EF4-FFF2-40B4-BE49-F238E27FC236}">
                <a16:creationId xmlns:a16="http://schemas.microsoft.com/office/drawing/2014/main" id="{561D7F14-5DD6-94DC-D901-2C8C7FE95064}"/>
              </a:ext>
            </a:extLst>
          </p:cNvPr>
          <p:cNvSpPr txBox="1"/>
          <p:nvPr/>
        </p:nvSpPr>
        <p:spPr>
          <a:xfrm>
            <a:off x="369391" y="2824883"/>
            <a:ext cx="6879167" cy="307777"/>
          </a:xfrm>
          <a:prstGeom prst="rect">
            <a:avLst/>
          </a:prstGeom>
          <a:noFill/>
        </p:spPr>
        <p:txBody>
          <a:bodyPr wrap="square" lIns="91440" tIns="45720" rIns="91440" bIns="45720" rtlCol="0" anchor="t">
            <a:spAutoFit/>
          </a:bodyPr>
          <a:lstStyle/>
          <a:p>
            <a:r>
              <a:rPr lang="en-US"/>
              <a:t>  </a:t>
            </a:r>
          </a:p>
        </p:txBody>
      </p:sp>
      <p:sp>
        <p:nvSpPr>
          <p:cNvPr id="21" name="TextBox 20">
            <a:extLst>
              <a:ext uri="{FF2B5EF4-FFF2-40B4-BE49-F238E27FC236}">
                <a16:creationId xmlns:a16="http://schemas.microsoft.com/office/drawing/2014/main" id="{8BA9D66B-804B-B1F8-5BBF-62AE3606017E}"/>
              </a:ext>
            </a:extLst>
          </p:cNvPr>
          <p:cNvSpPr txBox="1"/>
          <p:nvPr/>
        </p:nvSpPr>
        <p:spPr>
          <a:xfrm>
            <a:off x="279399" y="5569669"/>
            <a:ext cx="4903678" cy="738664"/>
          </a:xfrm>
          <a:prstGeom prst="rect">
            <a:avLst/>
          </a:prstGeom>
          <a:noFill/>
        </p:spPr>
        <p:txBody>
          <a:bodyPr wrap="square" rtlCol="0">
            <a:spAutoFit/>
          </a:bodyPr>
          <a:lstStyle/>
          <a:p>
            <a:r>
              <a:rPr lang="en-US"/>
              <a:t>Team Members Present: Abby, Dimas, </a:t>
            </a:r>
          </a:p>
          <a:p>
            <a:r>
              <a:rPr lang="en-US"/>
              <a:t>Ryder, Ryker, Mike </a:t>
            </a:r>
          </a:p>
          <a:p>
            <a:endParaRPr lang="en-US"/>
          </a:p>
        </p:txBody>
      </p:sp>
      <p:sp>
        <p:nvSpPr>
          <p:cNvPr id="22" name="TextBox 21">
            <a:extLst>
              <a:ext uri="{FF2B5EF4-FFF2-40B4-BE49-F238E27FC236}">
                <a16:creationId xmlns:a16="http://schemas.microsoft.com/office/drawing/2014/main" id="{BCF9C612-DA5C-E925-A50A-FC73AC9E346D}"/>
              </a:ext>
            </a:extLst>
          </p:cNvPr>
          <p:cNvSpPr txBox="1"/>
          <p:nvPr/>
        </p:nvSpPr>
        <p:spPr>
          <a:xfrm>
            <a:off x="5183077" y="5581189"/>
            <a:ext cx="3132667" cy="307777"/>
          </a:xfrm>
          <a:prstGeom prst="rect">
            <a:avLst/>
          </a:prstGeom>
          <a:noFill/>
        </p:spPr>
        <p:txBody>
          <a:bodyPr wrap="square" rtlCol="0">
            <a:spAutoFit/>
          </a:bodyPr>
          <a:lstStyle/>
          <a:p>
            <a:r>
              <a:rPr lang="en-US"/>
              <a:t>Date:</a:t>
            </a:r>
          </a:p>
        </p:txBody>
      </p:sp>
      <p:sp>
        <p:nvSpPr>
          <p:cNvPr id="23" name="TextBox 22">
            <a:extLst>
              <a:ext uri="{FF2B5EF4-FFF2-40B4-BE49-F238E27FC236}">
                <a16:creationId xmlns:a16="http://schemas.microsoft.com/office/drawing/2014/main" id="{B433D1F7-4F16-3B02-E2DD-8D8CBC712FD1}"/>
              </a:ext>
            </a:extLst>
          </p:cNvPr>
          <p:cNvSpPr txBox="1"/>
          <p:nvPr/>
        </p:nvSpPr>
        <p:spPr>
          <a:xfrm>
            <a:off x="279399" y="6013721"/>
            <a:ext cx="6256868" cy="307777"/>
          </a:xfrm>
          <a:prstGeom prst="rect">
            <a:avLst/>
          </a:prstGeom>
          <a:noFill/>
        </p:spPr>
        <p:txBody>
          <a:bodyPr wrap="square" rtlCol="0">
            <a:spAutoFit/>
          </a:bodyPr>
          <a:lstStyle/>
          <a:p>
            <a:r>
              <a:rPr lang="en-US"/>
              <a:t>What has each team member accomplished since the last meeting? </a:t>
            </a:r>
          </a:p>
        </p:txBody>
      </p:sp>
      <p:sp>
        <p:nvSpPr>
          <p:cNvPr id="26" name="TextBox 25">
            <a:extLst>
              <a:ext uri="{FF2B5EF4-FFF2-40B4-BE49-F238E27FC236}">
                <a16:creationId xmlns:a16="http://schemas.microsoft.com/office/drawing/2014/main" id="{86700F78-3C39-30AE-C163-870CB40350CE}"/>
              </a:ext>
            </a:extLst>
          </p:cNvPr>
          <p:cNvSpPr txBox="1"/>
          <p:nvPr/>
        </p:nvSpPr>
        <p:spPr>
          <a:xfrm>
            <a:off x="393699" y="3711328"/>
            <a:ext cx="6553201" cy="738664"/>
          </a:xfrm>
          <a:prstGeom prst="rect">
            <a:avLst/>
          </a:prstGeom>
          <a:noFill/>
        </p:spPr>
        <p:txBody>
          <a:bodyPr wrap="square" lIns="91440" tIns="45720" rIns="91440" bIns="45720" rtlCol="0" anchor="t">
            <a:spAutoFit/>
          </a:bodyPr>
          <a:lstStyle/>
          <a:p>
            <a:r>
              <a:rPr lang="en-US"/>
              <a:t>Abby: 	                                               Augie:</a:t>
            </a:r>
          </a:p>
          <a:p>
            <a:r>
              <a:rPr lang="en-US"/>
              <a:t>Dimas: 			          Ryker:</a:t>
            </a:r>
          </a:p>
          <a:p>
            <a:r>
              <a:rPr lang="en-US"/>
              <a:t>Ryder: 			          Mike:</a:t>
            </a:r>
          </a:p>
        </p:txBody>
      </p:sp>
      <p:sp>
        <p:nvSpPr>
          <p:cNvPr id="27" name="TextBox 26">
            <a:extLst>
              <a:ext uri="{FF2B5EF4-FFF2-40B4-BE49-F238E27FC236}">
                <a16:creationId xmlns:a16="http://schemas.microsoft.com/office/drawing/2014/main" id="{83786033-6426-3B96-E4AC-973856F44CC3}"/>
              </a:ext>
            </a:extLst>
          </p:cNvPr>
          <p:cNvSpPr txBox="1"/>
          <p:nvPr/>
        </p:nvSpPr>
        <p:spPr>
          <a:xfrm>
            <a:off x="393699" y="7630541"/>
            <a:ext cx="6895500" cy="307777"/>
          </a:xfrm>
          <a:prstGeom prst="rect">
            <a:avLst/>
          </a:prstGeom>
          <a:noFill/>
        </p:spPr>
        <p:txBody>
          <a:bodyPr wrap="square" rtlCol="0">
            <a:spAutoFit/>
          </a:bodyPr>
          <a:lstStyle/>
          <a:p>
            <a:r>
              <a:rPr lang="en-US"/>
              <a:t>What is blocking your team’s progress (are you stuck on anything)?</a:t>
            </a:r>
          </a:p>
        </p:txBody>
      </p:sp>
      <p:sp>
        <p:nvSpPr>
          <p:cNvPr id="29" name="TextBox 28">
            <a:extLst>
              <a:ext uri="{FF2B5EF4-FFF2-40B4-BE49-F238E27FC236}">
                <a16:creationId xmlns:a16="http://schemas.microsoft.com/office/drawing/2014/main" id="{4486DCF2-12C1-46A5-B473-E14624EF86D3}"/>
              </a:ext>
            </a:extLst>
          </p:cNvPr>
          <p:cNvSpPr txBox="1"/>
          <p:nvPr/>
        </p:nvSpPr>
        <p:spPr>
          <a:xfrm>
            <a:off x="279399" y="6648944"/>
            <a:ext cx="6993468" cy="307777"/>
          </a:xfrm>
          <a:prstGeom prst="rect">
            <a:avLst/>
          </a:prstGeom>
          <a:noFill/>
        </p:spPr>
        <p:txBody>
          <a:bodyPr wrap="square" rtlCol="0">
            <a:spAutoFit/>
          </a:bodyPr>
          <a:lstStyle/>
          <a:p>
            <a:r>
              <a:rPr lang="en-US"/>
              <a:t>What is each team member going to work on between now and the next meeting?</a:t>
            </a:r>
          </a:p>
        </p:txBody>
      </p:sp>
      <p:sp>
        <p:nvSpPr>
          <p:cNvPr id="30" name="TextBox 29">
            <a:extLst>
              <a:ext uri="{FF2B5EF4-FFF2-40B4-BE49-F238E27FC236}">
                <a16:creationId xmlns:a16="http://schemas.microsoft.com/office/drawing/2014/main" id="{4DA3CF34-ED27-2729-7356-BFD9D93CDB5C}"/>
              </a:ext>
            </a:extLst>
          </p:cNvPr>
          <p:cNvSpPr txBox="1"/>
          <p:nvPr/>
        </p:nvSpPr>
        <p:spPr>
          <a:xfrm>
            <a:off x="441169" y="6922753"/>
            <a:ext cx="6553201" cy="738664"/>
          </a:xfrm>
          <a:prstGeom prst="rect">
            <a:avLst/>
          </a:prstGeom>
          <a:noFill/>
        </p:spPr>
        <p:txBody>
          <a:bodyPr wrap="square" rtlCol="0">
            <a:spAutoFit/>
          </a:bodyPr>
          <a:lstStyle/>
          <a:p>
            <a:r>
              <a:rPr lang="en-US"/>
              <a:t>Abby: 	                                               Augie:</a:t>
            </a:r>
          </a:p>
          <a:p>
            <a:r>
              <a:rPr lang="en-US"/>
              <a:t>Dimas:    	  		          Ryker:</a:t>
            </a:r>
          </a:p>
          <a:p>
            <a:r>
              <a:rPr lang="en-US"/>
              <a:t>Ryder:                              	          Mike: </a:t>
            </a:r>
          </a:p>
        </p:txBody>
      </p:sp>
      <p:sp>
        <p:nvSpPr>
          <p:cNvPr id="5" name="TextBox 4">
            <a:extLst>
              <a:ext uri="{FF2B5EF4-FFF2-40B4-BE49-F238E27FC236}">
                <a16:creationId xmlns:a16="http://schemas.microsoft.com/office/drawing/2014/main" id="{3551C282-BB87-FEE6-A3A6-7C575FF4C408}"/>
              </a:ext>
            </a:extLst>
          </p:cNvPr>
          <p:cNvSpPr txBox="1"/>
          <p:nvPr/>
        </p:nvSpPr>
        <p:spPr>
          <a:xfrm>
            <a:off x="1499016" y="7929796"/>
            <a:ext cx="5809502" cy="1938992"/>
          </a:xfrm>
          <a:prstGeom prst="rect">
            <a:avLst/>
          </a:prstGeom>
          <a:noFill/>
        </p:spPr>
        <p:txBody>
          <a:bodyPr wrap="square" rtlCol="0">
            <a:spAutoFit/>
          </a:bodyPr>
          <a:lstStyle/>
          <a:p>
            <a:r>
              <a:rPr lang="en-US" sz="4000"/>
              <a:t>Do not use this is the duplicate that we use to copy paste</a:t>
            </a:r>
          </a:p>
        </p:txBody>
      </p:sp>
    </p:spTree>
    <p:extLst>
      <p:ext uri="{BB962C8B-B14F-4D97-AF65-F5344CB8AC3E}">
        <p14:creationId xmlns:p14="http://schemas.microsoft.com/office/powerpoint/2010/main" val="748073624"/>
      </p:ext>
    </p:extLst>
  </p:cSld>
  <p:clrMapOvr>
    <a:masterClrMapping/>
  </p:clrMapOvr>
</p:sld>
</file>

<file path=ppt/theme/theme1.xml><?xml version="1.0" encoding="utf-8"?>
<a:theme xmlns:a="http://schemas.openxmlformats.org/drawingml/2006/main" name="VEX V5 Robotics">
  <a:themeElements>
    <a:clrScheme name="Simple Light">
      <a:dk1>
        <a:srgbClr val="000000"/>
      </a:dk1>
      <a:lt1>
        <a:srgbClr val="FFFFFF"/>
      </a:lt1>
      <a:dk2>
        <a:srgbClr val="888B8D"/>
      </a:dk2>
      <a:lt2>
        <a:srgbClr val="D22630"/>
      </a:lt2>
      <a:accent1>
        <a:srgbClr val="EFBFBA"/>
      </a:accent1>
      <a:accent2>
        <a:srgbClr val="E77F82"/>
      </a:accent2>
      <a:accent3>
        <a:srgbClr val="DF5559"/>
      </a:accent3>
      <a:accent4>
        <a:srgbClr val="A22124"/>
      </a:accent4>
      <a:accent5>
        <a:srgbClr val="5E172F"/>
      </a:accent5>
      <a:accent6>
        <a:srgbClr val="605355"/>
      </a:accent6>
      <a:hlink>
        <a:srgbClr val="D53F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7BDCCD6A0148AD2F3D05E3B02725" ma:contentTypeVersion="4" ma:contentTypeDescription="Create a new document." ma:contentTypeScope="" ma:versionID="4e91f9a4c29b0ed5c469b587ff440724">
  <xsd:schema xmlns:xsd="http://www.w3.org/2001/XMLSchema" xmlns:xs="http://www.w3.org/2001/XMLSchema" xmlns:p="http://schemas.microsoft.com/office/2006/metadata/properties" xmlns:ns2="faa92195-dda0-4d7d-8135-e7ce3bca29a8" targetNamespace="http://schemas.microsoft.com/office/2006/metadata/properties" ma:root="true" ma:fieldsID="b6552fe0cd1daf234f863d28c92a168f" ns2:_="">
    <xsd:import namespace="faa92195-dda0-4d7d-8135-e7ce3bca29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92195-dda0-4d7d-8135-e7ce3bca2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10CF60-ACD5-4156-A464-FEBD04BB66CF}">
  <ds:schemaRefs>
    <ds:schemaRef ds:uri="http://purl.org/dc/dcmitype/"/>
    <ds:schemaRef ds:uri="http://schemas.openxmlformats.org/package/2006/metadata/core-properties"/>
    <ds:schemaRef ds:uri="http://www.w3.org/XML/1998/namespace"/>
    <ds:schemaRef ds:uri="b2f64982-253c-49d4-ae64-fca074b78bc9"/>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90a861ed-dd95-4a6c-a62e-7d21c3ac82df"/>
  </ds:schemaRefs>
</ds:datastoreItem>
</file>

<file path=customXml/itemProps2.xml><?xml version="1.0" encoding="utf-8"?>
<ds:datastoreItem xmlns:ds="http://schemas.openxmlformats.org/officeDocument/2006/customXml" ds:itemID="{AA91596A-C387-42E7-BEAF-45AD4059E9E9}"/>
</file>

<file path=customXml/itemProps3.xml><?xml version="1.0" encoding="utf-8"?>
<ds:datastoreItem xmlns:ds="http://schemas.openxmlformats.org/officeDocument/2006/customXml" ds:itemID="{BEB06135-745B-4060-9BD9-16BCBEDD30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7448</Words>
  <Application>Microsoft Office PowerPoint</Application>
  <PresentationFormat>Custom</PresentationFormat>
  <Paragraphs>1141</Paragraphs>
  <Slides>96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Algerian</vt:lpstr>
      <vt:lpstr>Blackadder ITC</vt:lpstr>
      <vt:lpstr>Arial Rounded MT Bold</vt:lpstr>
      <vt:lpstr>Roboto Black</vt:lpstr>
      <vt:lpstr>Roboto</vt:lpstr>
      <vt:lpstr>Arial</vt:lpstr>
      <vt:lpstr>VEX V5 Robotics</vt:lpstr>
      <vt:lpstr>PowerPoint Presentation</vt:lpstr>
      <vt:lpstr>PowerPoint Presentation</vt:lpstr>
      <vt:lpstr>PowerPoint Presentation</vt:lpstr>
      <vt:lpstr>PowerPoint Presentation</vt:lpstr>
      <vt:lpstr>PowerPoint Presentation</vt:lpstr>
      <vt:lpstr>PowerPoint Presentation</vt:lpstr>
      <vt:lpstr>Notes and Code </vt:lpstr>
      <vt:lpstr>Review notebook requirement</vt:lpstr>
      <vt:lpstr>Competition notes</vt:lpstr>
      <vt:lpstr> Competion Debrief </vt:lpstr>
      <vt:lpstr>Code</vt:lpstr>
      <vt:lpstr>Code</vt:lpstr>
      <vt:lpstr>Code</vt:lpstr>
      <vt:lpstr>Skills challenge code</vt:lpstr>
      <vt:lpstr>Skills challenge code</vt:lpstr>
      <vt:lpstr>Drawings </vt:lpstr>
      <vt:lpstr>Aurora</vt:lpstr>
      <vt:lpstr>PowerPoint Presentation</vt:lpstr>
      <vt:lpstr>PowerPoint Presentation</vt:lpstr>
      <vt:lpstr>PowerPoint Presentation</vt:lpstr>
      <vt:lpstr>PowerPoint Presentation</vt:lpstr>
      <vt:lpstr>Hero Bot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 Ports/ Controller Program and Game Map</vt:lpstr>
      <vt:lpstr>Brain Ports</vt:lpstr>
      <vt:lpstr> Ryder remote control program</vt:lpstr>
      <vt:lpstr>Abby remote control program </vt:lpstr>
      <vt:lpstr>Brain Ports</vt:lpstr>
      <vt:lpstr>Blank High Stakes Field</vt:lpstr>
      <vt:lpstr>“High Stakes” Starting Field with Moveable Game Objects</vt:lpstr>
      <vt:lpstr>“High Stakes” Starting Field with Frozen Game Objects </vt:lpstr>
      <vt:lpstr>PowerPoint Presentation</vt:lpstr>
      <vt:lpstr>PowerPoint Presentation</vt:lpstr>
      <vt:lpstr>Scrum Notes/ Calenders</vt:lpstr>
      <vt:lpstr>Product Backlog</vt:lpstr>
      <vt:lpstr>Sprint Backlog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Plan</vt:lpstr>
      <vt:lpstr>Scrum Meeting </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Scrum Meeting</vt:lpstr>
      <vt:lpstr>August 2024</vt:lpstr>
      <vt:lpstr>September 2024</vt:lpstr>
      <vt:lpstr>October 2024</vt:lpstr>
      <vt:lpstr>November 2024</vt:lpstr>
      <vt:lpstr>December 2024</vt:lpstr>
      <vt:lpstr>January 2025</vt:lpstr>
      <vt:lpstr>February 2025</vt:lpstr>
      <vt:lpstr>March 2025</vt:lpstr>
      <vt:lpstr>April 2025</vt:lpstr>
      <vt:lpstr>May 2025</vt:lpstr>
      <vt:lpstr>Resources</vt:lpstr>
      <vt:lpstr>Scrum Meeting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Changelog</dc:title>
  <dc:creator>Christine Gutierrez</dc:creator>
  <cp:lastModifiedBy>Abigail Way</cp:lastModifiedBy>
  <cp:revision>2</cp:revision>
  <dcterms:modified xsi:type="dcterms:W3CDTF">2025-01-09T20:35:12Z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0x010100F8AB7BDCCD6A0148AD2F3D05E3B02725</vt:lpwstr>
  </property>
</Properties>
</file>